
<file path=[Content_Types].xml><?xml version="1.0" encoding="utf-8"?>
<Types xmlns="http://schemas.openxmlformats.org/package/2006/content-types">
  <Override PartName="/ppt/slides/slide14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52.xml" ContentType="application/vnd.openxmlformats-officedocument.presentationml.slide+xml"/>
  <Override PartName="/ppt/slides/slide49.xml" ContentType="application/vnd.openxmlformats-officedocument.presentationml.slide+xml"/>
  <Override PartName="/ppt/slides/slide68.xml" ContentType="application/vnd.openxmlformats-officedocument.presentationml.slide+xml"/>
  <Override PartName="/ppt/slides/slide33.xml" ContentType="application/vnd.openxmlformats-officedocument.presentationml.slide+xml"/>
  <Default Extension="bin" ContentType="application/vnd.openxmlformats-officedocument.presentationml.printerSettings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slides/slide18.xml" ContentType="application/vnd.openxmlformats-officedocument.presentationml.slide+xml"/>
  <Override PartName="/ppt/slides/slide37.xml" ContentType="application/vnd.openxmlformats-officedocument.presentationml.slide+xml"/>
  <Override PartName="/ppt/slides/slide56.xml" ContentType="application/vnd.openxmlformats-officedocument.presentationml.slide+xml"/>
  <Override PartName="/ppt/slides/slide3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3.xml" ContentType="application/vnd.openxmlformats-officedocument.presentationml.slide+xml"/>
  <Override PartName="/ppt/slides/slide42.xml" ContentType="application/vnd.openxmlformats-officedocument.presentationml.slide+xml"/>
  <Override PartName="/ppt/slides/slide61.xml" ContentType="application/vnd.openxmlformats-officedocument.presentationml.slide+xml"/>
  <Override PartName="/ppt/theme/theme1.xml" ContentType="application/vnd.openxmlformats-officedocument.theme+xml"/>
  <Override PartName="/ppt/slideLayouts/slideLayout10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2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27.xml" ContentType="application/vnd.openxmlformats-officedocument.presentationml.slide+xml"/>
  <Override PartName="/ppt/slides/slide11.xml" ContentType="application/vnd.openxmlformats-officedocument.presentationml.slide+xml"/>
  <Override PartName="/ppt/slides/slide65.xml" ContentType="application/vnd.openxmlformats-officedocument.presentationml.slide+xml"/>
  <Override PartName="/ppt/slides/slide46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53.xml" ContentType="application/vnd.openxmlformats-officedocument.presentationml.slide+xml"/>
  <Override PartName="/ppt/slides/slide15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notesSlides/notesSlide14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19.xml" ContentType="application/vnd.openxmlformats-officedocument.presentationml.slide+xml"/>
  <Override PartName="/ppt/slides/slide38.xml" ContentType="application/vnd.openxmlformats-officedocument.presentationml.slide+xml"/>
  <Override PartName="/ppt/slides/slide57.xml" ContentType="application/vnd.openxmlformats-officedocument.presentationml.slide+xml"/>
  <Override PartName="/ppt/slides/slide4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24.xml" ContentType="application/vnd.openxmlformats-officedocument.presentationml.slide+xml"/>
  <Override PartName="/ppt/slides/slide43.xml" ContentType="application/vnd.openxmlformats-officedocument.presentationml.slide+xml"/>
  <Override PartName="/ppt/slides/slide62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Default Extension="jpeg" ContentType="image/jpeg"/>
  <Override PartName="/ppt/notesSlides/notesSlide23.xml" ContentType="application/vnd.openxmlformats-officedocument.presentationml.notesSlide+xml"/>
  <Override PartName="/ppt/slides/slide8.xml" ContentType="application/vnd.openxmlformats-officedocument.presentationml.slide+xml"/>
  <Override PartName="/ppt/slides/slide1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8.xml" ContentType="application/vnd.openxmlformats-officedocument.presentationml.slide+xml"/>
  <Override PartName="/ppt/slides/slide50.xml" ContentType="application/vnd.openxmlformats-officedocument.presentationml.slide+xml"/>
  <Override PartName="/ppt/slides/slide66.xml" ContentType="application/vnd.openxmlformats-officedocument.presentationml.slide+xml"/>
  <Override PartName="/ppt/slides/slide47.xml" ContentType="application/vnd.openxmlformats-officedocument.presentationml.slide+xml"/>
  <Override PartName="/ppt/slides/slide31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Default Extension="rels" ContentType="application/vnd.openxmlformats-package.relationships+xml"/>
  <Override PartName="/ppt/slides/slide16.xml" ContentType="application/vnd.openxmlformats-officedocument.presentationml.slide+xml"/>
  <Override PartName="/ppt/slides/slide35.xml" ContentType="application/vnd.openxmlformats-officedocument.presentationml.slide+xml"/>
  <Override PartName="/ppt/slides/slide54.xml" ContentType="application/vnd.openxmlformats-officedocument.presentationml.slide+xml"/>
  <Override PartName="/ppt/slides/slide1.xml" ContentType="application/vnd.openxmlformats-officedocument.presentationml.slide+xml"/>
  <Override PartName="/ppt/slides/slide21.xml" ContentType="application/vnd.openxmlformats-officedocument.presentationml.slide+xml"/>
  <Override PartName="/ppt/slides/slide40.xml" ContentType="application/vnd.openxmlformats-officedocument.presentationml.slide+xml"/>
  <Override PartName="/ppt/notesSlides/notesSlide15.xml" ContentType="application/vnd.openxmlformats-officedocument.presentationml.notesSlide+xml"/>
  <Override PartName="/ppt/notesSlides/notesSlide4.xml" ContentType="application/vnd.openxmlformats-officedocument.presentationml.notesSlide+xml"/>
  <Override PartName="/ppt/slides/slide39.xml" ContentType="application/vnd.openxmlformats-officedocument.presentationml.slide+xml"/>
  <Override PartName="/ppt/slides/slide58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slides/slide25.xml" ContentType="application/vnd.openxmlformats-officedocument.presentationml.slide+xml"/>
  <Override PartName="/ppt/slides/slide44.xml" ContentType="application/vnd.openxmlformats-officedocument.presentationml.slide+xml"/>
  <Override PartName="/ppt/slides/slide63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24.xml" ContentType="application/vnd.openxmlformats-officedocument.presentationml.notes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Default Extension="xml" ContentType="application/xml"/>
  <Override PartName="/ppt/tableStyles.xml" ContentType="application/vnd.openxmlformats-officedocument.presentationml.tableStyles+xml"/>
  <Override PartName="/ppt/slides/slide51.xml" ContentType="application/vnd.openxmlformats-officedocument.presentationml.slide+xml"/>
  <Override PartName="/ppt/slides/slide67.xml" ContentType="application/vnd.openxmlformats-officedocument.presentationml.slide+xml"/>
  <Override PartName="/ppt/slides/slide48.xml" ContentType="application/vnd.openxmlformats-officedocument.presentationml.slide+xml"/>
  <Override PartName="/docProps/app.xml" ContentType="application/vnd.openxmlformats-officedocument.extended-properties+xml"/>
  <Override PartName="/ppt/notesSlides/notesSlide10.xml" ContentType="application/vnd.openxmlformats-officedocument.presentationml.notesSlide+xml"/>
  <Override PartName="/ppt/viewProps.xml" ContentType="application/vnd.openxmlformats-officedocument.presentationml.viewProps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17.xml" ContentType="application/vnd.openxmlformats-officedocument.presentationml.slide+xml"/>
  <Override PartName="/ppt/slides/slide36.xml" ContentType="application/vnd.openxmlformats-officedocument.presentationml.slide+xml"/>
  <Override PartName="/ppt/slides/slide55.xml" ContentType="application/vnd.openxmlformats-officedocument.presentationml.slide+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22.xml" ContentType="application/vnd.openxmlformats-officedocument.presentationml.slide+xml"/>
  <Override PartName="/ppt/slides/slide41.xml" ContentType="application/vnd.openxmlformats-officedocument.presentationml.slide+xml"/>
  <Override PartName="/ppt/slides/slide60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5.xml" ContentType="application/vnd.openxmlformats-officedocument.presentationml.notesSlide+xml"/>
  <Override PartName="/ppt/slides/slide59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10.xml" ContentType="application/vnd.openxmlformats-officedocument.presentationml.slide+xml"/>
  <Override PartName="/ppt/slides/slide26.xml" ContentType="application/vnd.openxmlformats-officedocument.presentationml.slide+xml"/>
  <Override PartName="/ppt/slides/slide45.xml" ContentType="application/vnd.openxmlformats-officedocument.presentationml.slide+xml"/>
  <Override PartName="/ppt/slides/slide64.xml" ContentType="application/vnd.openxmlformats-officedocument.presentationml.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70"/>
  </p:notesMasterIdLst>
  <p:sldIdLst>
    <p:sldId id="444" r:id="rId2"/>
    <p:sldId id="418" r:id="rId3"/>
    <p:sldId id="383" r:id="rId4"/>
    <p:sldId id="421" r:id="rId5"/>
    <p:sldId id="370" r:id="rId6"/>
    <p:sldId id="422" r:id="rId7"/>
    <p:sldId id="404" r:id="rId8"/>
    <p:sldId id="423" r:id="rId9"/>
    <p:sldId id="414" r:id="rId10"/>
    <p:sldId id="445" r:id="rId11"/>
    <p:sldId id="412" r:id="rId12"/>
    <p:sldId id="424" r:id="rId13"/>
    <p:sldId id="415" r:id="rId14"/>
    <p:sldId id="416" r:id="rId15"/>
    <p:sldId id="425" r:id="rId16"/>
    <p:sldId id="406" r:id="rId17"/>
    <p:sldId id="426" r:id="rId18"/>
    <p:sldId id="403" r:id="rId19"/>
    <p:sldId id="427" r:id="rId20"/>
    <p:sldId id="402" r:id="rId21"/>
    <p:sldId id="428" r:id="rId22"/>
    <p:sldId id="394" r:id="rId23"/>
    <p:sldId id="429" r:id="rId24"/>
    <p:sldId id="388" r:id="rId25"/>
    <p:sldId id="430" r:id="rId26"/>
    <p:sldId id="377" r:id="rId27"/>
    <p:sldId id="431" r:id="rId28"/>
    <p:sldId id="378" r:id="rId29"/>
    <p:sldId id="432" r:id="rId30"/>
    <p:sldId id="380" r:id="rId31"/>
    <p:sldId id="433" r:id="rId32"/>
    <p:sldId id="379" r:id="rId33"/>
    <p:sldId id="434" r:id="rId34"/>
    <p:sldId id="417" r:id="rId35"/>
    <p:sldId id="446" r:id="rId36"/>
    <p:sldId id="396" r:id="rId37"/>
    <p:sldId id="435" r:id="rId38"/>
    <p:sldId id="397" r:id="rId39"/>
    <p:sldId id="436" r:id="rId40"/>
    <p:sldId id="381" r:id="rId41"/>
    <p:sldId id="437" r:id="rId42"/>
    <p:sldId id="398" r:id="rId43"/>
    <p:sldId id="438" r:id="rId44"/>
    <p:sldId id="387" r:id="rId45"/>
    <p:sldId id="439" r:id="rId46"/>
    <p:sldId id="395" r:id="rId47"/>
    <p:sldId id="440" r:id="rId48"/>
    <p:sldId id="384" r:id="rId49"/>
    <p:sldId id="441" r:id="rId50"/>
    <p:sldId id="385" r:id="rId51"/>
    <p:sldId id="442" r:id="rId52"/>
    <p:sldId id="386" r:id="rId53"/>
    <p:sldId id="443" r:id="rId54"/>
    <p:sldId id="372" r:id="rId55"/>
    <p:sldId id="447" r:id="rId56"/>
    <p:sldId id="407" r:id="rId57"/>
    <p:sldId id="382" r:id="rId58"/>
    <p:sldId id="405" r:id="rId59"/>
    <p:sldId id="375" r:id="rId60"/>
    <p:sldId id="392" r:id="rId61"/>
    <p:sldId id="400" r:id="rId62"/>
    <p:sldId id="399" r:id="rId63"/>
    <p:sldId id="408" r:id="rId64"/>
    <p:sldId id="367" r:id="rId65"/>
    <p:sldId id="409" r:id="rId66"/>
    <p:sldId id="391" r:id="rId67"/>
    <p:sldId id="368" r:id="rId68"/>
    <p:sldId id="376" r:id="rId69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F8C7"/>
    <a:srgbClr val="FFF2A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4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7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printerSettings" Target="printerSettings/printerSettings1.bin"/><Relationship Id="rId72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viewProps" Target="viewProps.xml"/><Relationship Id="rId74" Type="http://schemas.openxmlformats.org/officeDocument/2006/relationships/theme" Target="theme/theme1.xml"/><Relationship Id="rId75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77686E-F67A-494B-ABFC-922065F26DE0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753AF-81FC-0241-947D-2482F4B1A7E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9F632E-E6C8-9F40-9A63-29D52BF40587}" type="slidenum">
              <a:rPr lang="en-US"/>
              <a:pPr/>
              <a:t>2</a:t>
            </a:fld>
            <a:endParaRPr lang="en-US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nl-N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39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49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53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6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8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12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15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17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19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20E762-19A8-8443-8C62-81B81C4E28F1}" type="slidenum">
              <a:rPr lang="en-US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pPr/>
              <a:t>21</a:t>
            </a:fld>
            <a:endParaRPr lang="en-US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nl-NL"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titelstijl van het model te bewerken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7B3AD-455F-4C42-B771-BF3B81EAD92E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Titelstijl van model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FF8C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Titelstijl van model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Klik om de tekststijl van het model te bewerken</a:t>
            </a:r>
          </a:p>
          <a:p>
            <a:pPr lvl="1"/>
            <a:r>
              <a:rPr lang="en-US" smtClean="0"/>
              <a:t>Tweede niveau</a:t>
            </a:r>
          </a:p>
          <a:p>
            <a:pPr lvl="2"/>
            <a:r>
              <a:rPr lang="en-US" smtClean="0"/>
              <a:t>Derde niveau</a:t>
            </a:r>
          </a:p>
          <a:p>
            <a:pPr lvl="3"/>
            <a:r>
              <a:rPr lang="en-US" smtClean="0"/>
              <a:t>Vierde niveau</a:t>
            </a:r>
          </a:p>
          <a:p>
            <a:pPr lvl="4"/>
            <a:r>
              <a:rPr lang="en-US" smtClean="0"/>
              <a:t>Vijfde niveau</a:t>
            </a:r>
            <a:endParaRPr lang="nl-NL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5208D-7E60-D843-8F33-E5549F1622B5}" type="datetimeFigureOut">
              <a:rPr lang="nl-NL" smtClean="0"/>
              <a:pPr/>
              <a:t>30-06-2017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7C8A0-6268-FE4D-83C0-4363C7DA2CAE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33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Relationship Id="rId3" Type="http://schemas.openxmlformats.org/officeDocument/2006/relationships/image" Target="../media/image5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71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65" y="969306"/>
            <a:ext cx="6845243" cy="3470158"/>
          </a:xfrm>
          <a:prstGeom prst="rect">
            <a:avLst/>
          </a:prstGeom>
          <a:effectLst>
            <a:outerShdw blurRad="5461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mengde2b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6619" y="2592235"/>
            <a:ext cx="3493534" cy="293456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8122915" y="4604431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861819" y="694756"/>
            <a:ext cx="23519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182</a:t>
            </a:r>
          </a:p>
          <a:p>
            <a:pPr algn="ctr"/>
            <a:r>
              <a:rPr lang="nl-NL" sz="1200" dirty="0" smtClean="0"/>
              <a:t>“tulpen in een zomerse omgeving”</a:t>
            </a:r>
          </a:p>
          <a:p>
            <a:pPr algn="ctr"/>
            <a:r>
              <a:rPr lang="nl-NL" dirty="0" smtClean="0"/>
              <a:t>Verhuurd</a:t>
            </a:r>
          </a:p>
          <a:p>
            <a:pPr algn="ctr"/>
            <a:r>
              <a:rPr lang="nl-NL" sz="1200" dirty="0" err="1" smtClean="0"/>
              <a:t>Baukje</a:t>
            </a:r>
            <a:r>
              <a:rPr lang="nl-NL" sz="1200" dirty="0" smtClean="0"/>
              <a:t> en Roger</a:t>
            </a:r>
            <a:endParaRPr lang="nl-NL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gemengde</a:t>
            </a:r>
            <a:r>
              <a:rPr kumimoji="0" lang="en-US" sz="1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op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paneel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schilder1c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619" y="684911"/>
            <a:ext cx="6097564" cy="451219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183</a:t>
            </a:r>
            <a:br>
              <a:rPr lang="en-US" sz="2000" dirty="0" smtClean="0"/>
            </a:br>
            <a:r>
              <a:rPr lang="en-US" sz="2000" dirty="0" smtClean="0"/>
              <a:t>“strand”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90 </a:t>
            </a:r>
            <a:r>
              <a:rPr lang="en-US" sz="2000" dirty="0" err="1" smtClean="0"/>
              <a:t>x</a:t>
            </a:r>
            <a:r>
              <a:rPr lang="en-US" sz="2000" dirty="0" smtClean="0"/>
              <a:t> 60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550 €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paneel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schilder1cbi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978" y="2404551"/>
            <a:ext cx="4345822" cy="321590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6" name="Tekstvak 5"/>
          <p:cNvSpPr txBox="1"/>
          <p:nvPr/>
        </p:nvSpPr>
        <p:spPr>
          <a:xfrm>
            <a:off x="2160150" y="2920146"/>
            <a:ext cx="777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Sluis 0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landschap met mens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37" y="607659"/>
            <a:ext cx="4185616" cy="543364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7313010" y="4073323"/>
            <a:ext cx="12747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 dirty="0" smtClean="0"/>
          </a:p>
          <a:p>
            <a:r>
              <a:rPr lang="nl-NL" dirty="0" smtClean="0"/>
              <a:t>N.T.K. en/of</a:t>
            </a:r>
          </a:p>
          <a:p>
            <a:r>
              <a:rPr lang="nl-NL" dirty="0" smtClean="0"/>
              <a:t>Te huur</a:t>
            </a:r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6578144" y="3006990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400" dirty="0" smtClean="0">
                <a:solidFill>
                  <a:srgbClr val="FF0000"/>
                </a:solidFill>
                <a:latin typeface="Verdana"/>
                <a:cs typeface="Verdana"/>
              </a:rPr>
              <a:t>Bestaat niet meer</a:t>
            </a:r>
            <a:endParaRPr lang="nl-NL" sz="1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DSC072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537" y="621546"/>
            <a:ext cx="5582183" cy="548567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184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zomeridee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55 </a:t>
            </a:r>
            <a:r>
              <a:rPr lang="en-US" sz="2000" dirty="0" err="1" smtClean="0"/>
              <a:t>x</a:t>
            </a:r>
            <a:r>
              <a:rPr lang="en-US" sz="2000" dirty="0" smtClean="0"/>
              <a:t> 55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450 €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SC072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7572" y="2540325"/>
            <a:ext cx="3618228" cy="3555675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armtegeven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334" y="929262"/>
            <a:ext cx="5650662" cy="3776017"/>
          </a:xfrm>
          <a:prstGeom prst="rect">
            <a:avLst/>
          </a:prstGeom>
          <a:effectLst>
            <a:outerShdw blurRad="520700" dist="38100" dir="2700000">
              <a:srgbClr val="000000">
                <a:alpha val="94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185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warmtegevend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warmtegeven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12" y="2896792"/>
            <a:ext cx="4110367" cy="2746725"/>
          </a:xfrm>
          <a:prstGeom prst="rect">
            <a:avLst/>
          </a:prstGeom>
          <a:effectLst>
            <a:outerShdw blurRad="520700" dist="38100" dir="2700000">
              <a:srgbClr val="000000">
                <a:alpha val="94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tederhei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550" y="922088"/>
            <a:ext cx="5624734" cy="418575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186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tederheid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tederhei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2052" y="2818869"/>
            <a:ext cx="4403748" cy="327713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b="1" dirty="0" err="1" smtClean="0"/>
              <a:t>Dit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zijn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allemaal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werkstukken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>die </a:t>
            </a:r>
            <a:r>
              <a:rPr lang="en-US" sz="2000" b="1" dirty="0" err="1" smtClean="0"/>
              <a:t>ik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gemaakt</a:t>
            </a:r>
            <a:r>
              <a:rPr lang="en-US" sz="2000" b="1" dirty="0" smtClean="0"/>
              <a:t> </a:t>
            </a:r>
            <a:r>
              <a:rPr lang="en-US" sz="2000" b="1" dirty="0" err="1" smtClean="0"/>
              <a:t>heb</a:t>
            </a:r>
            <a:r>
              <a:rPr lang="en-US" sz="2000" b="1" dirty="0" smtClean="0"/>
              <a:t> in 1999</a:t>
            </a:r>
            <a:br>
              <a:rPr lang="en-US" sz="2000" b="1" dirty="0" smtClean="0"/>
            </a:br>
            <a:r>
              <a:rPr lang="en-US" sz="2000" b="1" dirty="0"/>
              <a:t>  </a:t>
            </a:r>
            <a:br>
              <a:rPr lang="en-US" sz="2000" b="1" dirty="0"/>
            </a:br>
            <a:r>
              <a:rPr lang="nl-NL" sz="2000" dirty="0">
                <a:solidFill>
                  <a:srgbClr val="808080"/>
                </a:solidFill>
              </a:rPr>
              <a:t>Al deze werken zijn te huur voor </a:t>
            </a:r>
            <a:br>
              <a:rPr lang="nl-NL" sz="2000" dirty="0">
                <a:solidFill>
                  <a:srgbClr val="808080"/>
                </a:solidFill>
              </a:rPr>
            </a:br>
            <a:r>
              <a:rPr lang="nl-NL" sz="2000" dirty="0">
                <a:solidFill>
                  <a:srgbClr val="808080"/>
                </a:solidFill>
              </a:rPr>
              <a:t>2% van de aangegeven verkoopprijs. </a:t>
            </a:r>
            <a:br>
              <a:rPr lang="nl-NL" sz="2000" dirty="0">
                <a:solidFill>
                  <a:srgbClr val="808080"/>
                </a:solidFill>
              </a:rPr>
            </a:br>
            <a:r>
              <a:rPr lang="nl-NL" sz="2000" dirty="0">
                <a:solidFill>
                  <a:srgbClr val="808080"/>
                </a:solidFill>
              </a:rPr>
              <a:t>Daarvoor kunt u het werk 3 maanden in huis hangen.</a:t>
            </a:r>
            <a:r>
              <a:rPr lang="en-US" sz="2000" b="1" dirty="0">
                <a:solidFill>
                  <a:srgbClr val="808080"/>
                </a:solidFill>
              </a:rPr>
              <a:t>                                       </a:t>
            </a:r>
            <a:endParaRPr lang="en-US" dirty="0">
              <a:solidFill>
                <a:srgbClr val="808080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352799"/>
            <a:ext cx="6400800" cy="2444069"/>
          </a:xfrm>
        </p:spPr>
        <p:txBody>
          <a:bodyPr>
            <a:normAutofit/>
          </a:bodyPr>
          <a:lstStyle/>
          <a:p>
            <a:pPr eaLnBrk="1" hangingPunct="1"/>
            <a:endParaRPr lang="en-US" sz="2000" b="1" dirty="0" smtClean="0"/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</a:rPr>
              <a:t>Ad </a:t>
            </a:r>
            <a:r>
              <a:rPr lang="en-US" sz="2000" b="1" dirty="0" err="1" smtClean="0">
                <a:solidFill>
                  <a:srgbClr val="9999CC"/>
                </a:solidFill>
              </a:rPr>
              <a:t>Verhagen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r>
              <a:rPr lang="en-US" sz="2000" b="1" dirty="0" err="1" smtClean="0">
                <a:solidFill>
                  <a:srgbClr val="9999CC"/>
                </a:solidFill>
              </a:rPr>
              <a:t>Telefoon</a:t>
            </a:r>
            <a:r>
              <a:rPr lang="en-US" sz="2000" b="1" dirty="0" smtClean="0">
                <a:solidFill>
                  <a:srgbClr val="9999CC"/>
                </a:solidFill>
              </a:rPr>
              <a:t> 0622952182</a:t>
            </a:r>
          </a:p>
          <a:p>
            <a:r>
              <a:rPr lang="en-US" sz="2000" b="1" dirty="0" err="1" smtClean="0">
                <a:solidFill>
                  <a:srgbClr val="9999CC"/>
                </a:solidFill>
              </a:rPr>
              <a:t>Ad.verhagen.kunst@home.nl</a:t>
            </a:r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endParaRPr lang="en-US" sz="2000" b="1" dirty="0" smtClean="0">
              <a:solidFill>
                <a:srgbClr val="9999CC"/>
              </a:solidFill>
            </a:endParaRPr>
          </a:p>
          <a:p>
            <a:pPr eaLnBrk="1" hangingPunct="1"/>
            <a:r>
              <a:rPr lang="en-US" sz="2000" b="1" dirty="0" smtClean="0">
                <a:solidFill>
                  <a:srgbClr val="9999CC"/>
                </a:solidFill>
              </a:rPr>
              <a:t>.</a:t>
            </a:r>
            <a:endParaRPr lang="en-US" sz="2000" b="1" dirty="0" smtClean="0"/>
          </a:p>
          <a:p>
            <a:pPr eaLnBrk="1" hangingPunct="1"/>
            <a:endParaRPr lang="en-US" sz="2000" dirty="0" smtClean="0"/>
          </a:p>
        </p:txBody>
      </p:sp>
      <p:sp>
        <p:nvSpPr>
          <p:cNvPr id="4" name="Tekstvak 3"/>
          <p:cNvSpPr txBox="1"/>
          <p:nvPr/>
        </p:nvSpPr>
        <p:spPr>
          <a:xfrm>
            <a:off x="1541796" y="2855012"/>
            <a:ext cx="6230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cs typeface="Verdana"/>
              </a:rPr>
              <a:t>Voor al het werk geldt: 1 maand gratis proefhangen</a:t>
            </a:r>
            <a:endParaRPr lang="nl-NL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schaduw op stran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276" y="867486"/>
            <a:ext cx="5592220" cy="4538613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187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schaduw</a:t>
            </a:r>
            <a:r>
              <a:rPr lang="en-US" sz="2000" dirty="0" smtClean="0"/>
              <a:t> op strand”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schaduw op stran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3861" y="2296053"/>
            <a:ext cx="4400410" cy="357134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p het strand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150" y="812431"/>
            <a:ext cx="5412878" cy="4412672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188</a:t>
            </a:r>
            <a:br>
              <a:rPr lang="en-US" sz="2000" dirty="0" smtClean="0"/>
            </a:br>
            <a:r>
              <a:rPr lang="en-US" sz="2000" dirty="0" smtClean="0"/>
              <a:t>“op het strand”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op het strand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919" y="2564301"/>
            <a:ext cx="4332218" cy="353169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five dancing people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104" y="868797"/>
            <a:ext cx="6092687" cy="441341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189</a:t>
            </a:r>
            <a:br>
              <a:rPr lang="en-US" sz="2000" dirty="0" smtClean="0"/>
            </a:br>
            <a:r>
              <a:rPr lang="en-US" sz="2000" dirty="0" smtClean="0"/>
              <a:t>“five dancing people”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five dancing people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013" y="2726576"/>
            <a:ext cx="4651466" cy="336942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ans voor 5 no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835" y="756908"/>
            <a:ext cx="6088514" cy="441039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190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5 no1”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ans voor 5 no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017" y="2862466"/>
            <a:ext cx="4713968" cy="341469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ans voor 5 no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606" y="909915"/>
            <a:ext cx="5695600" cy="436332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191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5 no2”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ans voor 5 no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417" y="2846735"/>
            <a:ext cx="4241383" cy="324926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SC071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465" y="969306"/>
            <a:ext cx="6845243" cy="3470158"/>
          </a:xfrm>
          <a:prstGeom prst="rect">
            <a:avLst/>
          </a:prstGeom>
          <a:effectLst>
            <a:outerShdw blurRad="5461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ans voor vijf no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235" y="1023201"/>
            <a:ext cx="6126615" cy="441919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192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5 no3”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ans voor vijf no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5260" y="2577830"/>
            <a:ext cx="4560540" cy="328957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ans voor 5 no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0455" y="925346"/>
            <a:ext cx="6108604" cy="4474243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193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dans</a:t>
            </a:r>
            <a:r>
              <a:rPr lang="en-US" sz="2000" dirty="0" smtClean="0"/>
              <a:t> </a:t>
            </a:r>
            <a:r>
              <a:rPr lang="en-US" sz="2000" dirty="0" err="1" smtClean="0"/>
              <a:t>voor</a:t>
            </a:r>
            <a:r>
              <a:rPr lang="en-US" sz="2000" dirty="0" smtClean="0"/>
              <a:t> 5 no4”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ans voor 5 no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055" y="2620639"/>
            <a:ext cx="4432745" cy="3246761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198 - pas de deux 1 afm. 50x65 cm prijs 35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50" y="635855"/>
            <a:ext cx="3775650" cy="5480783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5156136" y="5384358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98 - pas de deux 1 afm. 50x65 cm prijs 350€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394" y="1498067"/>
            <a:ext cx="3062029" cy="444488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8219123" y="5293037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1964520" y="423367"/>
            <a:ext cx="106952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194</a:t>
            </a:r>
          </a:p>
          <a:p>
            <a:pPr algn="ctr"/>
            <a:r>
              <a:rPr lang="nl-NL" sz="1200" dirty="0" smtClean="0"/>
              <a:t>“pas de deux”</a:t>
            </a:r>
          </a:p>
          <a:p>
            <a:pPr algn="ctr"/>
            <a:r>
              <a:rPr lang="nl-NL" dirty="0" smtClean="0"/>
              <a:t>Verkocht</a:t>
            </a:r>
          </a:p>
          <a:p>
            <a:pPr algn="ctr"/>
            <a:r>
              <a:rPr lang="nl-NL" sz="1200" dirty="0" smtClean="0"/>
              <a:t>Dre en Lia</a:t>
            </a:r>
            <a:endParaRPr lang="nl-NL" sz="1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monotype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as de deux no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611" y="636890"/>
            <a:ext cx="3622965" cy="516272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195</a:t>
            </a:r>
            <a:br>
              <a:rPr lang="en-US" sz="2000" dirty="0" smtClean="0"/>
            </a:br>
            <a:r>
              <a:rPr lang="en-US" sz="2000" dirty="0" smtClean="0"/>
              <a:t>“pas de </a:t>
            </a:r>
            <a:r>
              <a:rPr lang="en-US" sz="2000" dirty="0" err="1" smtClean="0"/>
              <a:t>deux</a:t>
            </a:r>
            <a:r>
              <a:rPr lang="en-US" sz="2000" dirty="0" smtClean="0"/>
              <a:t> no2”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pas de deux no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789" y="2301812"/>
            <a:ext cx="2840011" cy="404701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as de deux no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471" y="671513"/>
            <a:ext cx="3895533" cy="529258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196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“pas de </a:t>
            </a:r>
            <a:r>
              <a:rPr lang="en-US" sz="2000" dirty="0" err="1" smtClean="0"/>
              <a:t>deux</a:t>
            </a:r>
            <a:r>
              <a:rPr lang="en-US" sz="2000" dirty="0" smtClean="0"/>
              <a:t> no3”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pas de deux no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48" y="2088713"/>
            <a:ext cx="2781252" cy="377868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179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gedachtenstukjes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80 </a:t>
            </a:r>
            <a:r>
              <a:rPr lang="en-US" sz="2000" dirty="0" err="1" smtClean="0"/>
              <a:t>x</a:t>
            </a:r>
            <a:r>
              <a:rPr lang="en-US" sz="2000" dirty="0" smtClean="0"/>
              <a:t> 45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400 €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board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SC071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4765" y="3775833"/>
            <a:ext cx="3991035" cy="2023233"/>
          </a:xfrm>
          <a:prstGeom prst="rect">
            <a:avLst/>
          </a:prstGeom>
          <a:effectLst>
            <a:outerShdw blurRad="5461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ansere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930" y="530918"/>
            <a:ext cx="4116393" cy="544333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197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danseres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ansere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6149" y="2102948"/>
            <a:ext cx="3019651" cy="399305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pas de deux no4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103" y="562971"/>
            <a:ext cx="3827060" cy="541437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198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“pas de </a:t>
            </a:r>
            <a:r>
              <a:rPr lang="en-US" sz="2000" dirty="0" err="1" smtClean="0"/>
              <a:t>deux</a:t>
            </a:r>
            <a:r>
              <a:rPr lang="en-US" sz="2000" dirty="0" smtClean="0"/>
              <a:t> no4”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pas de deux no4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531" y="2304060"/>
            <a:ext cx="2680269" cy="379194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uet man vrouw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99" y="845138"/>
            <a:ext cx="5765629" cy="4089484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199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“duet man </a:t>
            </a:r>
            <a:r>
              <a:rPr lang="en-US" sz="2000" dirty="0" err="1" smtClean="0"/>
              <a:t>vrouw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uet man vrouw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6020" y="2913978"/>
            <a:ext cx="4163933" cy="2953422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opgesloten dan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0377" y="850915"/>
            <a:ext cx="5954424" cy="436116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200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opgesloten</a:t>
            </a:r>
            <a:r>
              <a:rPr lang="en-US" sz="2000" dirty="0" smtClean="0"/>
              <a:t> </a:t>
            </a:r>
            <a:r>
              <a:rPr lang="en-US" sz="2000" dirty="0" err="1" smtClean="0"/>
              <a:t>dans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opgesloten dan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185" y="2636518"/>
            <a:ext cx="4411214" cy="323088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uelet no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869" y="871302"/>
            <a:ext cx="5978703" cy="435465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201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duelet</a:t>
            </a:r>
            <a:r>
              <a:rPr lang="en-US" sz="2000" dirty="0" smtClean="0"/>
              <a:t> no1”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uelet no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8382" y="2885812"/>
            <a:ext cx="4407418" cy="321018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DSC0722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06838" y="560654"/>
            <a:ext cx="4692111" cy="541976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uelet no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558" y="889778"/>
            <a:ext cx="5945573" cy="433051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202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duelet</a:t>
            </a:r>
            <a:r>
              <a:rPr lang="en-US" sz="2000" dirty="0" smtClean="0"/>
              <a:t> no2”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monotype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uelet no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8692" y="2628303"/>
            <a:ext cx="4447108" cy="323909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uelet no3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9028" y="901259"/>
            <a:ext cx="5935747" cy="434566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000" dirty="0" smtClean="0"/>
              <a:t>203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duelet</a:t>
            </a:r>
            <a:r>
              <a:rPr lang="en-US" sz="2000" dirty="0" smtClean="0"/>
              <a:t> no3”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65 </a:t>
            </a:r>
            <a:r>
              <a:rPr lang="en-US" sz="2000" dirty="0" err="1" smtClean="0"/>
              <a:t>x</a:t>
            </a:r>
            <a:r>
              <a:rPr lang="en-US" sz="2000" dirty="0" smtClean="0"/>
              <a:t> 50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300 €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l-NL" sz="1200" dirty="0" smtClean="0"/>
              <a:t>monotype</a:t>
            </a:r>
            <a:endParaRPr lang="nl-NL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duelet no3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308" y="2601675"/>
            <a:ext cx="4460655" cy="326572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6 kwadraa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514" y="968375"/>
            <a:ext cx="4012815" cy="389202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5" name="Twaalfhoek 4"/>
          <p:cNvSpPr/>
          <p:nvPr/>
        </p:nvSpPr>
        <p:spPr>
          <a:xfrm>
            <a:off x="5624772" y="4295177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16 kwadraa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3107" y="2811589"/>
            <a:ext cx="3130910" cy="303666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3" name="Twaalfhoek 2"/>
          <p:cNvSpPr/>
          <p:nvPr/>
        </p:nvSpPr>
        <p:spPr>
          <a:xfrm>
            <a:off x="8099718" y="5188958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4" name="Tekstvak 3"/>
          <p:cNvSpPr txBox="1"/>
          <p:nvPr/>
        </p:nvSpPr>
        <p:spPr>
          <a:xfrm>
            <a:off x="2242929" y="531922"/>
            <a:ext cx="109517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 smtClean="0"/>
              <a:t>204</a:t>
            </a:r>
            <a:endParaRPr lang="nl-NL" sz="1200" dirty="0" smtClean="0"/>
          </a:p>
          <a:p>
            <a:pPr algn="ctr"/>
            <a:r>
              <a:rPr lang="nl-NL" sz="1200" dirty="0" smtClean="0"/>
              <a:t>“16 kwadraat”</a:t>
            </a:r>
            <a:endParaRPr lang="nl-NL" dirty="0" smtClean="0"/>
          </a:p>
          <a:p>
            <a:pPr algn="ctr"/>
            <a:r>
              <a:rPr lang="nl-NL" dirty="0" smtClean="0"/>
              <a:t>Verkocht</a:t>
            </a:r>
          </a:p>
          <a:p>
            <a:pPr algn="ctr"/>
            <a:r>
              <a:rPr lang="nl-NL" sz="1200" dirty="0" err="1" smtClean="0"/>
              <a:t>Ryki</a:t>
            </a:r>
            <a:r>
              <a:rPr lang="nl-NL" sz="1200" dirty="0" smtClean="0"/>
              <a:t> en Wim</a:t>
            </a:r>
            <a:endParaRPr lang="nl-NL" sz="1200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Techniek: monotype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olk uit schoorste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8814" y="830576"/>
            <a:ext cx="3527037" cy="342981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091237" y="4462348"/>
            <a:ext cx="160482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206</a:t>
            </a:r>
          </a:p>
          <a:p>
            <a:r>
              <a:rPr lang="nl-NL" sz="1200" dirty="0" smtClean="0"/>
              <a:t>“wolk uit schoorsteen”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1575083" y="4462348"/>
            <a:ext cx="195656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205</a:t>
            </a:r>
          </a:p>
          <a:p>
            <a:r>
              <a:rPr lang="nl-NL" sz="1200" dirty="0" smtClean="0"/>
              <a:t>“compositie met groen vlak”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  <a:endParaRPr lang="nl-NL" dirty="0"/>
          </a:p>
        </p:txBody>
      </p:sp>
      <p:pic>
        <p:nvPicPr>
          <p:cNvPr id="5" name="Afbeelding 4" descr="209 - compositie met groen vlak afm. 25x25 cm prijs 140€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23" y="830576"/>
            <a:ext cx="3317820" cy="3429814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6" name="Tekstvak 5"/>
          <p:cNvSpPr txBox="1"/>
          <p:nvPr/>
        </p:nvSpPr>
        <p:spPr>
          <a:xfrm>
            <a:off x="1083030" y="474322"/>
            <a:ext cx="2056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latin typeface="Verdana"/>
                <a:cs typeface="Verdana"/>
              </a:rPr>
              <a:t>Verhuurd aan Jos&amp;Maya</a:t>
            </a:r>
            <a:endParaRPr lang="nl-NL" sz="1200" dirty="0">
              <a:latin typeface="Verdana"/>
              <a:cs typeface="Verdana"/>
            </a:endParaRPr>
          </a:p>
        </p:txBody>
      </p:sp>
      <p:sp>
        <p:nvSpPr>
          <p:cNvPr id="7" name="Ovaal 2"/>
          <p:cNvSpPr>
            <a:spLocks noChangeArrowheads="1"/>
          </p:cNvSpPr>
          <p:nvPr/>
        </p:nvSpPr>
        <p:spPr bwMode="auto">
          <a:xfrm>
            <a:off x="1719726" y="255247"/>
            <a:ext cx="201613" cy="2190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e zonneschijf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68" y="1045242"/>
            <a:ext cx="3359252" cy="328723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2111517" y="4753203"/>
            <a:ext cx="122701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207</a:t>
            </a:r>
          </a:p>
          <a:p>
            <a:r>
              <a:rPr lang="nl-NL" sz="1200" dirty="0" smtClean="0"/>
              <a:t>“De zonneschijf”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4" name="Afbeelding 3" descr="het bericht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4633" y="1051126"/>
            <a:ext cx="3353239" cy="3281347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6331769" y="4753203"/>
            <a:ext cx="11911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208</a:t>
            </a:r>
          </a:p>
          <a:p>
            <a:r>
              <a:rPr lang="nl-NL" sz="1200" dirty="0" smtClean="0"/>
              <a:t>“het bericht”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sp>
        <p:nvSpPr>
          <p:cNvPr id="6" name="Ovaal 2"/>
          <p:cNvSpPr>
            <a:spLocks noChangeArrowheads="1"/>
          </p:cNvSpPr>
          <p:nvPr/>
        </p:nvSpPr>
        <p:spPr bwMode="auto">
          <a:xfrm>
            <a:off x="1719726" y="255247"/>
            <a:ext cx="201613" cy="2190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7" name="Tekstvak 6"/>
          <p:cNvSpPr txBox="1"/>
          <p:nvPr/>
        </p:nvSpPr>
        <p:spPr>
          <a:xfrm>
            <a:off x="1083030" y="474322"/>
            <a:ext cx="2056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latin typeface="Verdana"/>
                <a:cs typeface="Verdana"/>
              </a:rPr>
              <a:t>Verhuurd aan Jos&amp;Maya</a:t>
            </a:r>
            <a:endParaRPr lang="nl-NL" sz="1200" dirty="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zameling onder rode luifel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209" y="860844"/>
            <a:ext cx="3512734" cy="358309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1493717" y="4782768"/>
            <a:ext cx="214260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209</a:t>
            </a:r>
          </a:p>
          <a:p>
            <a:r>
              <a:rPr lang="nl-NL" sz="1200" dirty="0" smtClean="0"/>
              <a:t>“verzameling onder rood luifel”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sp>
        <p:nvSpPr>
          <p:cNvPr id="4" name="Tekstvak 3"/>
          <p:cNvSpPr txBox="1"/>
          <p:nvPr/>
        </p:nvSpPr>
        <p:spPr>
          <a:xfrm>
            <a:off x="5661902" y="4782768"/>
            <a:ext cx="2385539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210</a:t>
            </a:r>
          </a:p>
          <a:p>
            <a:r>
              <a:rPr lang="nl-NL" sz="1200" dirty="0" smtClean="0"/>
              <a:t>“compositie met 2 blauwe vlakken”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5" name="Afbeelding 4" descr="214 - compositie met 2 blauwe vlakken  afm. 25x25 cm prijs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7053" y="860844"/>
            <a:ext cx="3462149" cy="358309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compositie met blauw vlak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52" y="757211"/>
            <a:ext cx="4001368" cy="388585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6600041" y="2929131"/>
            <a:ext cx="197512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211</a:t>
            </a:r>
          </a:p>
          <a:p>
            <a:r>
              <a:rPr lang="nl-NL" sz="1200" dirty="0" smtClean="0"/>
              <a:t>“compositie met blauw vlak”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180</a:t>
            </a:r>
            <a:br>
              <a:rPr lang="en-US" sz="2000" dirty="0" smtClean="0"/>
            </a:br>
            <a:r>
              <a:rPr lang="en-US" sz="2000" dirty="0" smtClean="0"/>
              <a:t>“3 man, two woman”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90 </a:t>
            </a:r>
            <a:r>
              <a:rPr lang="en-US" sz="2000" dirty="0" err="1" smtClean="0"/>
              <a:t>x</a:t>
            </a:r>
            <a:r>
              <a:rPr lang="en-US" sz="2000" dirty="0" smtClean="0"/>
              <a:t> 110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1450 €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7" name="Afbeelding 6" descr="DSC072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222956" y="2306468"/>
            <a:ext cx="3082843" cy="3560931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krantebericht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461" y="760979"/>
            <a:ext cx="3326901" cy="3393542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1843449" y="4645419"/>
            <a:ext cx="11911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212</a:t>
            </a:r>
          </a:p>
          <a:p>
            <a:r>
              <a:rPr lang="nl-NL" sz="1200" dirty="0" smtClean="0"/>
              <a:t>“</a:t>
            </a:r>
            <a:r>
              <a:rPr lang="nl-NL" sz="1200" dirty="0" err="1" smtClean="0"/>
              <a:t>Krantebericht</a:t>
            </a:r>
            <a:r>
              <a:rPr lang="nl-NL" sz="1200" dirty="0" smtClean="0"/>
              <a:t>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4" name="Afbeelding 3" descr="het rood wit en blauw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816" y="760979"/>
            <a:ext cx="3330271" cy="339697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6003656" y="4645419"/>
            <a:ext cx="168740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213</a:t>
            </a:r>
          </a:p>
          <a:p>
            <a:r>
              <a:rPr lang="nl-NL" sz="1200" dirty="0" smtClean="0"/>
              <a:t>“het rood wit en blauw”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rood gro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258" y="774342"/>
            <a:ext cx="3585736" cy="356343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702141" y="4771280"/>
            <a:ext cx="119117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215</a:t>
            </a:r>
            <a:endParaRPr lang="nl-NL" sz="1200" dirty="0" smtClean="0"/>
          </a:p>
          <a:p>
            <a:r>
              <a:rPr lang="nl-NL" sz="1200" dirty="0" smtClean="0"/>
              <a:t>“rood groen”</a:t>
            </a:r>
            <a:endParaRPr lang="nl-NL" dirty="0" smtClean="0"/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4" name="Afbeelding 3" descr="rood rechthoeh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704" y="774342"/>
            <a:ext cx="3585736" cy="356343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1557548" y="4771280"/>
            <a:ext cx="126804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214</a:t>
            </a:r>
          </a:p>
          <a:p>
            <a:r>
              <a:rPr lang="nl-NL" sz="1200" dirty="0" smtClean="0"/>
              <a:t>“rode rechthoek”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rode deurtje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797" y="909134"/>
            <a:ext cx="3402042" cy="332305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1704088" y="4665614"/>
            <a:ext cx="11911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216</a:t>
            </a:r>
            <a:endParaRPr lang="nl-NL" sz="1200" dirty="0" smtClean="0"/>
          </a:p>
          <a:p>
            <a:r>
              <a:rPr lang="nl-NL" sz="1200" dirty="0" smtClean="0"/>
              <a:t>“rode deurtjes”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4" name="Afbeelding 3" descr="4 kolomm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350" y="909134"/>
            <a:ext cx="3411208" cy="333200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5704606" y="4665614"/>
            <a:ext cx="11911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217</a:t>
            </a:r>
          </a:p>
          <a:p>
            <a:r>
              <a:rPr lang="nl-NL" sz="1200" dirty="0" smtClean="0"/>
              <a:t>“4 kolommen”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sp>
        <p:nvSpPr>
          <p:cNvPr id="6" name="Tekstvak 5"/>
          <p:cNvSpPr txBox="1"/>
          <p:nvPr/>
        </p:nvSpPr>
        <p:spPr>
          <a:xfrm>
            <a:off x="1083030" y="474322"/>
            <a:ext cx="2056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1200" dirty="0" smtClean="0">
                <a:latin typeface="Verdana"/>
                <a:cs typeface="Verdana"/>
              </a:rPr>
              <a:t>Verhuurd aan Jos&amp;Maya</a:t>
            </a:r>
            <a:endParaRPr lang="nl-NL" sz="1200" dirty="0">
              <a:latin typeface="Verdana"/>
              <a:cs typeface="Verdana"/>
            </a:endParaRPr>
          </a:p>
        </p:txBody>
      </p:sp>
      <p:sp>
        <p:nvSpPr>
          <p:cNvPr id="7" name="Ovaal 2"/>
          <p:cNvSpPr>
            <a:spLocks noChangeArrowheads="1"/>
          </p:cNvSpPr>
          <p:nvPr/>
        </p:nvSpPr>
        <p:spPr bwMode="auto">
          <a:xfrm>
            <a:off x="1719726" y="255247"/>
            <a:ext cx="201613" cy="2190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olkendans no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97" y="803747"/>
            <a:ext cx="3290127" cy="3312320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1700631" y="4496674"/>
            <a:ext cx="133131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218</a:t>
            </a:r>
            <a:endParaRPr lang="nl-NL" sz="1200" dirty="0" smtClean="0"/>
          </a:p>
          <a:p>
            <a:r>
              <a:rPr lang="nl-NL" sz="1200" dirty="0" smtClean="0"/>
              <a:t>“wolkendans no1”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4" name="Afbeelding 3" descr="zomerdans no1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964" y="803747"/>
            <a:ext cx="3367117" cy="3313576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5433005" y="4496674"/>
            <a:ext cx="1270751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219</a:t>
            </a:r>
          </a:p>
          <a:p>
            <a:r>
              <a:rPr lang="nl-NL" sz="1200" dirty="0" smtClean="0"/>
              <a:t>“zomerdans no1”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2 voet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925" y="671155"/>
            <a:ext cx="3520809" cy="3520809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1756466" y="4553884"/>
            <a:ext cx="11911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220</a:t>
            </a:r>
            <a:endParaRPr lang="nl-NL" sz="1200" dirty="0" smtClean="0"/>
          </a:p>
          <a:p>
            <a:r>
              <a:rPr lang="nl-NL" sz="1200" dirty="0" smtClean="0"/>
              <a:t>“2 voeten”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4" name="Afbeelding 3" descr="achteroverliggend naakt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483" y="671155"/>
            <a:ext cx="3604495" cy="352080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5840914" y="4553884"/>
            <a:ext cx="1827318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221</a:t>
            </a:r>
            <a:endParaRPr lang="nl-NL" sz="1200" dirty="0" smtClean="0"/>
          </a:p>
          <a:p>
            <a:r>
              <a:rPr lang="nl-NL" sz="1200" dirty="0" smtClean="0"/>
              <a:t>“achteroverliggend naakt”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wolkendans no2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6061" y="705325"/>
            <a:ext cx="3293664" cy="326570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1702609" y="4405139"/>
            <a:ext cx="11911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222</a:t>
            </a:r>
            <a:endParaRPr lang="nl-NL" sz="1200" dirty="0" smtClean="0"/>
          </a:p>
          <a:p>
            <a:r>
              <a:rPr lang="nl-NL" sz="1200" dirty="0" smtClean="0"/>
              <a:t>“wolkdans no2”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4" name="Afbeelding 3" descr="4 danser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590" y="708259"/>
            <a:ext cx="3290705" cy="3262770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5389215" y="4405139"/>
            <a:ext cx="11911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223</a:t>
            </a:r>
            <a:endParaRPr lang="nl-NL" sz="1200" dirty="0" smtClean="0"/>
          </a:p>
          <a:p>
            <a:r>
              <a:rPr lang="nl-NL" sz="1200" dirty="0" smtClean="0"/>
              <a:t>”4 dansers”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sp>
        <p:nvSpPr>
          <p:cNvPr id="6" name="Ovaal 2"/>
          <p:cNvSpPr>
            <a:spLocks noChangeArrowheads="1"/>
          </p:cNvSpPr>
          <p:nvPr/>
        </p:nvSpPr>
        <p:spPr bwMode="auto">
          <a:xfrm>
            <a:off x="3575935" y="4186064"/>
            <a:ext cx="201613" cy="219075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het theater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414" y="733120"/>
            <a:ext cx="3487372" cy="3487372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1697684" y="4599651"/>
            <a:ext cx="1191176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224</a:t>
            </a:r>
            <a:endParaRPr lang="nl-NL" sz="1200" dirty="0" smtClean="0"/>
          </a:p>
          <a:p>
            <a:r>
              <a:rPr lang="nl-NL" sz="1200" dirty="0" smtClean="0"/>
              <a:t>”het theater”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4" name="Afbeelding 3" descr="bewegend om elkaar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182" y="733797"/>
            <a:ext cx="3486695" cy="3486695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5942790" y="4599651"/>
            <a:ext cx="1625565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225</a:t>
            </a:r>
            <a:endParaRPr lang="nl-NL" sz="1200" dirty="0" smtClean="0"/>
          </a:p>
          <a:p>
            <a:r>
              <a:rPr lang="nl-NL" sz="1200" dirty="0" smtClean="0"/>
              <a:t>”bewegend om elkaar”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3 poorten 5 raampjes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488" y="696884"/>
            <a:ext cx="3597754" cy="3410858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1635549" y="4531000"/>
            <a:ext cx="1650512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226</a:t>
            </a:r>
          </a:p>
          <a:p>
            <a:r>
              <a:rPr lang="nl-NL" sz="1200" dirty="0" smtClean="0"/>
              <a:t>“3 poorten 5 raampjes”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  <p:pic>
        <p:nvPicPr>
          <p:cNvPr id="4" name="Afbeelding 3" descr="3 poorten 6 blauwe raampjes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730" y="696884"/>
            <a:ext cx="3545190" cy="341085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5661531" y="4531000"/>
            <a:ext cx="148956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227</a:t>
            </a:r>
          </a:p>
          <a:p>
            <a:r>
              <a:rPr lang="nl-NL" sz="1200" dirty="0" smtClean="0"/>
              <a:t>“6 blauwe raampjes”</a:t>
            </a:r>
          </a:p>
          <a:p>
            <a:r>
              <a:rPr lang="nl-NL" dirty="0" smtClean="0"/>
              <a:t>25 </a:t>
            </a:r>
            <a:r>
              <a:rPr lang="nl-NL" dirty="0" err="1" smtClean="0"/>
              <a:t>x</a:t>
            </a:r>
            <a:r>
              <a:rPr lang="nl-NL" dirty="0" smtClean="0"/>
              <a:t> 25 cm</a:t>
            </a:r>
          </a:p>
          <a:p>
            <a:r>
              <a:rPr lang="nl-NL" dirty="0" smtClean="0"/>
              <a:t>125€</a:t>
            </a:r>
          </a:p>
          <a:p>
            <a:r>
              <a:rPr lang="nl-NL" dirty="0" smtClean="0"/>
              <a:t>monotype</a:t>
            </a:r>
          </a:p>
          <a:p>
            <a:endParaRPr lang="nl-NL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dans om gele vlek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565" y="1113404"/>
            <a:ext cx="3009549" cy="2138364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3" name="Tekstvak 2"/>
          <p:cNvSpPr txBox="1"/>
          <p:nvPr/>
        </p:nvSpPr>
        <p:spPr>
          <a:xfrm>
            <a:off x="5480027" y="3733511"/>
            <a:ext cx="14187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mtClean="0"/>
              <a:t>229</a:t>
            </a:r>
          </a:p>
          <a:p>
            <a:r>
              <a:rPr lang="nl-NL" sz="1200" dirty="0" smtClean="0"/>
              <a:t>“dans om gele vlek”</a:t>
            </a:r>
          </a:p>
          <a:p>
            <a:r>
              <a:rPr lang="nl-NL" dirty="0" smtClean="0"/>
              <a:t>verkocht</a:t>
            </a:r>
            <a:endParaRPr lang="nl-NL" dirty="0"/>
          </a:p>
        </p:txBody>
      </p:sp>
      <p:pic>
        <p:nvPicPr>
          <p:cNvPr id="4" name="Afbeelding 3" descr="zomerdans no2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1819" y="1113404"/>
            <a:ext cx="3013481" cy="2141158"/>
          </a:xfrm>
          <a:prstGeom prst="rect">
            <a:avLst/>
          </a:prstGeom>
          <a:effectLst>
            <a:outerShdw blurRad="520700" dist="38100" dir="2700000">
              <a:srgbClr val="000000"/>
            </a:outerShdw>
          </a:effectLst>
        </p:spPr>
      </p:pic>
      <p:sp>
        <p:nvSpPr>
          <p:cNvPr id="5" name="Tekstvak 4"/>
          <p:cNvSpPr txBox="1"/>
          <p:nvPr/>
        </p:nvSpPr>
        <p:spPr>
          <a:xfrm>
            <a:off x="1987637" y="3733511"/>
            <a:ext cx="11087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/>
              <a:t>228</a:t>
            </a:r>
          </a:p>
          <a:p>
            <a:r>
              <a:rPr lang="nl-NL" sz="1200" dirty="0" smtClean="0"/>
              <a:t>“zomerdans 2”</a:t>
            </a:r>
          </a:p>
          <a:p>
            <a:r>
              <a:rPr lang="nl-NL" dirty="0" smtClean="0"/>
              <a:t>verkocht</a:t>
            </a:r>
            <a:endParaRPr lang="nl-NL" dirty="0"/>
          </a:p>
        </p:txBody>
      </p:sp>
      <p:sp>
        <p:nvSpPr>
          <p:cNvPr id="6" name="Twaalfhoek 5"/>
          <p:cNvSpPr/>
          <p:nvPr/>
        </p:nvSpPr>
        <p:spPr>
          <a:xfrm>
            <a:off x="3558452" y="3901694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  <p:sp>
        <p:nvSpPr>
          <p:cNvPr id="7" name="Twaalfhoek 6"/>
          <p:cNvSpPr/>
          <p:nvPr/>
        </p:nvSpPr>
        <p:spPr>
          <a:xfrm>
            <a:off x="7505695" y="3810373"/>
            <a:ext cx="182665" cy="182641"/>
          </a:xfrm>
          <a:prstGeom prst="dodec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vervlochten figuren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793" y="528825"/>
            <a:ext cx="7644903" cy="3930457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6096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000" dirty="0" smtClean="0"/>
              <a:t>181</a:t>
            </a:r>
            <a:br>
              <a:rPr lang="en-US" sz="2000" dirty="0" smtClean="0"/>
            </a:br>
            <a:r>
              <a:rPr lang="en-US" sz="2000" dirty="0" smtClean="0"/>
              <a:t>“</a:t>
            </a:r>
            <a:r>
              <a:rPr lang="en-US" sz="2000" dirty="0" err="1" smtClean="0"/>
              <a:t>vervlochten</a:t>
            </a:r>
            <a:r>
              <a:rPr lang="en-US" sz="2000" dirty="0" smtClean="0"/>
              <a:t> </a:t>
            </a:r>
            <a:r>
              <a:rPr lang="en-US" sz="2000" dirty="0" err="1" smtClean="0"/>
              <a:t>figuren</a:t>
            </a:r>
            <a:r>
              <a:rPr lang="en-US" sz="2000" dirty="0" smtClean="0"/>
              <a:t>” </a:t>
            </a:r>
            <a:br>
              <a:rPr lang="en-US" sz="2000" dirty="0" smtClean="0"/>
            </a:br>
            <a:r>
              <a:rPr lang="en-US" sz="2000" dirty="0" err="1" smtClean="0"/>
              <a:t>afm</a:t>
            </a:r>
            <a:r>
              <a:rPr lang="en-US" sz="2000" dirty="0" smtClean="0"/>
              <a:t>. 220 </a:t>
            </a:r>
            <a:r>
              <a:rPr lang="en-US" sz="2000" dirty="0" err="1" smtClean="0"/>
              <a:t>x</a:t>
            </a:r>
            <a:r>
              <a:rPr lang="en-US" sz="2000" dirty="0" smtClean="0"/>
              <a:t> 120 cm </a:t>
            </a:r>
            <a:br>
              <a:rPr lang="en-US" sz="2000" dirty="0" smtClean="0"/>
            </a:br>
            <a:r>
              <a:rPr lang="en-US" sz="2000" dirty="0" err="1" smtClean="0"/>
              <a:t>prijs</a:t>
            </a:r>
            <a:r>
              <a:rPr lang="en-US" sz="2000" dirty="0" smtClean="0"/>
              <a:t> 3950 €</a:t>
            </a:r>
            <a:endParaRPr lang="en-US" dirty="0" smtClean="0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endParaRPr lang="en-US" sz="1200" dirty="0"/>
          </a:p>
          <a:p>
            <a:pPr eaLnBrk="1" hangingPunct="1">
              <a:buFontTx/>
              <a:buNone/>
            </a:pPr>
            <a:r>
              <a:rPr lang="en-US" sz="1200" dirty="0" err="1"/>
              <a:t>Techniek</a:t>
            </a:r>
            <a:r>
              <a:rPr lang="en-US" sz="1200" dirty="0"/>
              <a:t>:</a:t>
            </a:r>
            <a:r>
              <a:rPr lang="en-US" sz="1200" dirty="0" smtClean="0"/>
              <a:t> gouache op </a:t>
            </a:r>
            <a:r>
              <a:rPr lang="en-US" sz="1200" dirty="0" err="1" smtClean="0"/>
              <a:t>linnen</a:t>
            </a:r>
            <a:endParaRPr lang="en-US" sz="1200" dirty="0"/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2971800" y="54102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nl-NL"/>
          </a:p>
        </p:txBody>
      </p:sp>
      <p:pic>
        <p:nvPicPr>
          <p:cNvPr id="6" name="Afbeelding 5" descr="vervlochten figuren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2689" y="3273417"/>
            <a:ext cx="4613111" cy="237172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gemengde2bb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085" y="476072"/>
            <a:ext cx="5612154" cy="4714209"/>
          </a:xfrm>
          <a:prstGeom prst="rect">
            <a:avLst/>
          </a:prstGeom>
          <a:effectLst>
            <a:outerShdw blurRad="508000" dist="38100" dir="2700000">
              <a:srgbClr val="000000"/>
            </a:outerShdw>
          </a:effectLst>
        </p:spPr>
      </p:pic>
      <p:sp>
        <p:nvSpPr>
          <p:cNvPr id="4" name="Twaalfhoek 3"/>
          <p:cNvSpPr/>
          <p:nvPr/>
        </p:nvSpPr>
        <p:spPr>
          <a:xfrm>
            <a:off x="6905665" y="4695751"/>
            <a:ext cx="182665" cy="182641"/>
          </a:xfrm>
          <a:prstGeom prst="dodecagon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942</Words>
  <Application>Microsoft Macintosh PowerPoint</Application>
  <PresentationFormat>Diavoorstelling (4:3)</PresentationFormat>
  <Paragraphs>572</Paragraphs>
  <Slides>68</Slides>
  <Notes>24</Notes>
  <HiddenSlides>0</HiddenSlides>
  <MMClips>0</MMClips>
  <ScaleCrop>false</ScaleCrop>
  <HeadingPairs>
    <vt:vector size="4" baseType="variant">
      <vt:variant>
        <vt:lpstr>Ontwerpsjabloon</vt:lpstr>
      </vt:variant>
      <vt:variant>
        <vt:i4>1</vt:i4>
      </vt:variant>
      <vt:variant>
        <vt:lpstr>Diatitels</vt:lpstr>
      </vt:variant>
      <vt:variant>
        <vt:i4>68</vt:i4>
      </vt:variant>
    </vt:vector>
  </HeadingPairs>
  <TitlesOfParts>
    <vt:vector size="69" baseType="lpstr">
      <vt:lpstr>Office-thema</vt:lpstr>
      <vt:lpstr>Dia 1</vt:lpstr>
      <vt:lpstr>Dit zijn allemaal werkstukken die ik gemaakt heb in 1999    Al deze werken zijn te huur voor  2% van de aangegeven verkoopprijs.  Daarvoor kunt u het werk 3 maanden in huis hangen.                                       </vt:lpstr>
      <vt:lpstr>Dia 3</vt:lpstr>
      <vt:lpstr>179 “gedachtenstukjes”  afm. 80 x 45 cm  prijs 400 €</vt:lpstr>
      <vt:lpstr>Dia 5</vt:lpstr>
      <vt:lpstr>180 “3 man, two woman”  afm. 90 x 110 cm  prijs 1450 €</vt:lpstr>
      <vt:lpstr>Dia 7</vt:lpstr>
      <vt:lpstr>181 “vervlochten figuren”  afm. 220 x 120 cm  prijs 3950 €</vt:lpstr>
      <vt:lpstr>Dia 9</vt:lpstr>
      <vt:lpstr>Dia 10</vt:lpstr>
      <vt:lpstr>Dia 11</vt:lpstr>
      <vt:lpstr>183 “strand”  afm. 90 x 60 cm  prijs 550 €</vt:lpstr>
      <vt:lpstr>Dia 13</vt:lpstr>
      <vt:lpstr>Dia 14</vt:lpstr>
      <vt:lpstr>184 “zomeridee”  afm. 55 x 55 cm  prijs 450 €</vt:lpstr>
      <vt:lpstr>Dia 16</vt:lpstr>
      <vt:lpstr>185 “warmtegevend”  afm. 65 x 50 cm  prijs 300 €</vt:lpstr>
      <vt:lpstr>Dia 18</vt:lpstr>
      <vt:lpstr>186 “tederheid”  afm. 65 x 50 cm  prijs 300 €</vt:lpstr>
      <vt:lpstr>Dia 20</vt:lpstr>
      <vt:lpstr>187 “schaduw op strand”  afm. 65 x 50 cm  prijs 300 €</vt:lpstr>
      <vt:lpstr>Dia 22</vt:lpstr>
      <vt:lpstr>188 “op het strand”  afm. 65 x 50 cm  prijs 300 €</vt:lpstr>
      <vt:lpstr>Dia 24</vt:lpstr>
      <vt:lpstr>189 “five dancing people”  afm. 65 x 50 cm  prijs 300 €</vt:lpstr>
      <vt:lpstr>Dia 26</vt:lpstr>
      <vt:lpstr>190 “dans voor 5 no1”  afm. 65 x 50 cm  prijs 300 €</vt:lpstr>
      <vt:lpstr>Dia 28</vt:lpstr>
      <vt:lpstr>191 “dans voor 5 no2”  afm. 65 x 50 cm  prijs 300 €</vt:lpstr>
      <vt:lpstr>Dia 30</vt:lpstr>
      <vt:lpstr>192 “dans voor 5 no3”  afm. 65 x 50 cm  prijs 300 €</vt:lpstr>
      <vt:lpstr>Dia 32</vt:lpstr>
      <vt:lpstr>193 “dans voor 5 no4”  afm. 65 x 50 cm  prijs 300 €</vt:lpstr>
      <vt:lpstr>Dia 34</vt:lpstr>
      <vt:lpstr>Dia 35</vt:lpstr>
      <vt:lpstr>Dia 36</vt:lpstr>
      <vt:lpstr>195 “pas de deux no2”  afm. 65 x 50 cm  prijs 300 €</vt:lpstr>
      <vt:lpstr>Dia 38</vt:lpstr>
      <vt:lpstr>196 “pas de deux no3”  afm. 65 x 50 cm  prijs 300 €</vt:lpstr>
      <vt:lpstr>Dia 40</vt:lpstr>
      <vt:lpstr>197 “danseres”  afm. 65 x 50 cm  prijs 300 €</vt:lpstr>
      <vt:lpstr>Dia 42</vt:lpstr>
      <vt:lpstr>198 “pas de deux no4”  afm. 65 x 50 cm  prijs 300 €</vt:lpstr>
      <vt:lpstr>Dia 44</vt:lpstr>
      <vt:lpstr>199 “duet man vrouw”  afm. 65 x 50 cm  prijs 300 €</vt:lpstr>
      <vt:lpstr>Dia 46</vt:lpstr>
      <vt:lpstr>200 “opgesloten dans”  afm. 65 x 50 cm  prijs 300 €</vt:lpstr>
      <vt:lpstr>Dia 48</vt:lpstr>
      <vt:lpstr>201 “duelet no1”  afm. 65 x 50 cm  prijs 300 €</vt:lpstr>
      <vt:lpstr>Dia 50</vt:lpstr>
      <vt:lpstr>202 “duelet no2”  afm. 65 x 50 cm  prijs 300 €</vt:lpstr>
      <vt:lpstr>Dia 52</vt:lpstr>
      <vt:lpstr>203 “duelet no3”  afm. 65 x 50 cm  prijs 300 €</vt:lpstr>
      <vt:lpstr>Dia 54</vt:lpstr>
      <vt:lpstr>Dia 55</vt:lpstr>
      <vt:lpstr>Dia 56</vt:lpstr>
      <vt:lpstr>Dia 57</vt:lpstr>
      <vt:lpstr>Dia 58</vt:lpstr>
      <vt:lpstr>Dia 59</vt:lpstr>
      <vt:lpstr>Dia 60</vt:lpstr>
      <vt:lpstr>Dia 61</vt:lpstr>
      <vt:lpstr>Dia 62</vt:lpstr>
      <vt:lpstr>Dia 63</vt:lpstr>
      <vt:lpstr>Dia 64</vt:lpstr>
      <vt:lpstr>Dia 65</vt:lpstr>
      <vt:lpstr>Dia 66</vt:lpstr>
      <vt:lpstr>Dia 67</vt:lpstr>
      <vt:lpstr>Dia 68</vt:lpstr>
    </vt:vector>
  </TitlesOfParts>
  <Company>*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Ad Verhagen</dc:creator>
  <cp:lastModifiedBy>Ad Verhagen</cp:lastModifiedBy>
  <cp:revision>28</cp:revision>
  <dcterms:created xsi:type="dcterms:W3CDTF">2017-06-30T10:24:40Z</dcterms:created>
  <dcterms:modified xsi:type="dcterms:W3CDTF">2017-06-30T10:30:41Z</dcterms:modified>
</cp:coreProperties>
</file>