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0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72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71.xml" ContentType="application/vnd.openxmlformats-officedocument.presentationml.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slides/slide82.xml" ContentType="application/vnd.openxmlformats-officedocument.presentationml.slide+xml"/>
  <Override PartName="/ppt/notesSlides/notesSlide20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ppt/notesSlides/notesSlide10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Override PartName="/ppt/notesSlides/notesSlide2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89"/>
  </p:notesMasterIdLst>
  <p:sldIdLst>
    <p:sldId id="431" r:id="rId2"/>
    <p:sldId id="388" r:id="rId3"/>
    <p:sldId id="354" r:id="rId4"/>
    <p:sldId id="392" r:id="rId5"/>
    <p:sldId id="355" r:id="rId6"/>
    <p:sldId id="393" r:id="rId7"/>
    <p:sldId id="364" r:id="rId8"/>
    <p:sldId id="394" r:id="rId9"/>
    <p:sldId id="358" r:id="rId10"/>
    <p:sldId id="395" r:id="rId11"/>
    <p:sldId id="363" r:id="rId12"/>
    <p:sldId id="396" r:id="rId13"/>
    <p:sldId id="359" r:id="rId14"/>
    <p:sldId id="397" r:id="rId15"/>
    <p:sldId id="357" r:id="rId16"/>
    <p:sldId id="398" r:id="rId17"/>
    <p:sldId id="350" r:id="rId18"/>
    <p:sldId id="346" r:id="rId19"/>
    <p:sldId id="399" r:id="rId20"/>
    <p:sldId id="347" r:id="rId21"/>
    <p:sldId id="400" r:id="rId22"/>
    <p:sldId id="360" r:id="rId23"/>
    <p:sldId id="401" r:id="rId24"/>
    <p:sldId id="353" r:id="rId25"/>
    <p:sldId id="402" r:id="rId26"/>
    <p:sldId id="345" r:id="rId27"/>
    <p:sldId id="403" r:id="rId28"/>
    <p:sldId id="362" r:id="rId29"/>
    <p:sldId id="404" r:id="rId30"/>
    <p:sldId id="361" r:id="rId31"/>
    <p:sldId id="405" r:id="rId32"/>
    <p:sldId id="351" r:id="rId33"/>
    <p:sldId id="406" r:id="rId34"/>
    <p:sldId id="352" r:id="rId35"/>
    <p:sldId id="407" r:id="rId36"/>
    <p:sldId id="366" r:id="rId37"/>
    <p:sldId id="408" r:id="rId38"/>
    <p:sldId id="356" r:id="rId39"/>
    <p:sldId id="409" r:id="rId40"/>
    <p:sldId id="365" r:id="rId41"/>
    <p:sldId id="410" r:id="rId42"/>
    <p:sldId id="349" r:id="rId43"/>
    <p:sldId id="411" r:id="rId44"/>
    <p:sldId id="348" r:id="rId45"/>
    <p:sldId id="412" r:id="rId46"/>
    <p:sldId id="367" r:id="rId47"/>
    <p:sldId id="432" r:id="rId48"/>
    <p:sldId id="368" r:id="rId49"/>
    <p:sldId id="413" r:id="rId50"/>
    <p:sldId id="369" r:id="rId51"/>
    <p:sldId id="414" r:id="rId52"/>
    <p:sldId id="370" r:id="rId53"/>
    <p:sldId id="415" r:id="rId54"/>
    <p:sldId id="371" r:id="rId55"/>
    <p:sldId id="416" r:id="rId56"/>
    <p:sldId id="372" r:id="rId57"/>
    <p:sldId id="417" r:id="rId58"/>
    <p:sldId id="373" r:id="rId59"/>
    <p:sldId id="433" r:id="rId60"/>
    <p:sldId id="374" r:id="rId61"/>
    <p:sldId id="418" r:id="rId62"/>
    <p:sldId id="375" r:id="rId63"/>
    <p:sldId id="419" r:id="rId64"/>
    <p:sldId id="376" r:id="rId65"/>
    <p:sldId id="420" r:id="rId66"/>
    <p:sldId id="377" r:id="rId67"/>
    <p:sldId id="421" r:id="rId68"/>
    <p:sldId id="378" r:id="rId69"/>
    <p:sldId id="434" r:id="rId70"/>
    <p:sldId id="379" r:id="rId71"/>
    <p:sldId id="422" r:id="rId72"/>
    <p:sldId id="380" r:id="rId73"/>
    <p:sldId id="423" r:id="rId74"/>
    <p:sldId id="381" r:id="rId75"/>
    <p:sldId id="424" r:id="rId76"/>
    <p:sldId id="382" r:id="rId77"/>
    <p:sldId id="425" r:id="rId78"/>
    <p:sldId id="383" r:id="rId79"/>
    <p:sldId id="426" r:id="rId80"/>
    <p:sldId id="384" r:id="rId81"/>
    <p:sldId id="427" r:id="rId82"/>
    <p:sldId id="385" r:id="rId83"/>
    <p:sldId id="428" r:id="rId84"/>
    <p:sldId id="386" r:id="rId85"/>
    <p:sldId id="429" r:id="rId86"/>
    <p:sldId id="387" r:id="rId87"/>
    <p:sldId id="430" r:id="rId88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4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9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interSettings" Target="printerSettings/printerSettings1.bin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CA006-6396-DC40-83E8-DDFF950A9624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ADDA1-D7D4-F042-BD76-9629B2EF05C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F632E-E6C8-9F40-9A63-29D52BF40587}" type="slidenum">
              <a:rPr lang="en-US"/>
              <a:pPr/>
              <a:t>2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21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23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25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27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29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31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33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35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37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39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4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41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43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45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49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51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53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55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57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61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63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6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65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67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71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73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75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77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79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81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83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85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8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87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10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12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14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16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19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7B3AD-455F-4C42-B771-BF3B81EAD92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ontra sky-dance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18" y="717550"/>
            <a:ext cx="7175002" cy="376047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233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omgeven</a:t>
            </a:r>
            <a:r>
              <a:rPr lang="en-US" sz="2000" dirty="0" smtClean="0"/>
              <a:t> door </a:t>
            </a:r>
            <a:r>
              <a:rPr lang="en-US" sz="2000" dirty="0" err="1" smtClean="0"/>
              <a:t>bloesem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120 </a:t>
            </a:r>
            <a:r>
              <a:rPr lang="en-US" sz="2000" dirty="0" err="1" smtClean="0"/>
              <a:t>x</a:t>
            </a:r>
            <a:r>
              <a:rPr lang="en-US" sz="2000" dirty="0" smtClean="0"/>
              <a:t> 120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1400 €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fotoveld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omgeven door bloesem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539" y="2579180"/>
            <a:ext cx="3554261" cy="3516820"/>
          </a:xfrm>
          <a:prstGeom prst="rect">
            <a:avLst/>
          </a:prstGeom>
          <a:effectLst>
            <a:outerShdw blurRad="520700" dist="38100" dir="2700000">
              <a:srgbClr val="000000">
                <a:alpha val="94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ummerrain in front of serings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23" y="421746"/>
            <a:ext cx="3829050" cy="5889625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234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summerrain</a:t>
            </a:r>
            <a:r>
              <a:rPr lang="en-US" sz="2000" dirty="0" smtClean="0"/>
              <a:t> in front of </a:t>
            </a:r>
            <a:r>
              <a:rPr lang="en-US" sz="2000" dirty="0" err="1" smtClean="0"/>
              <a:t>seringflower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100 </a:t>
            </a:r>
            <a:r>
              <a:rPr lang="en-US" sz="2000" dirty="0" err="1" smtClean="0"/>
              <a:t>x</a:t>
            </a:r>
            <a:r>
              <a:rPr lang="en-US" sz="2000" dirty="0" smtClean="0"/>
              <a:t> 150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1400 €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fotoveld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summerrain in front of serings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531" y="1981200"/>
            <a:ext cx="2659502" cy="4090693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ntluikend groe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43" y="782940"/>
            <a:ext cx="4425324" cy="4442427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235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ontluikend</a:t>
            </a:r>
            <a:r>
              <a:rPr lang="en-US" sz="2000" dirty="0" smtClean="0"/>
              <a:t> </a:t>
            </a:r>
            <a:r>
              <a:rPr lang="en-US" sz="2000" dirty="0" err="1" smtClean="0"/>
              <a:t>groen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70 </a:t>
            </a:r>
            <a:r>
              <a:rPr lang="en-US" sz="2000" dirty="0" err="1" smtClean="0"/>
              <a:t>x</a:t>
            </a:r>
            <a:r>
              <a:rPr lang="en-US" sz="2000" dirty="0" smtClean="0"/>
              <a:t> 70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450 €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fotoveld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ontluikend groe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643" y="2602393"/>
            <a:ext cx="3480157" cy="3493607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ngekaderde transparantie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90" y="495680"/>
            <a:ext cx="4134473" cy="5629307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236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ingekaderde</a:t>
            </a:r>
            <a:r>
              <a:rPr lang="en-US" sz="2000" dirty="0" smtClean="0"/>
              <a:t> </a:t>
            </a:r>
            <a:r>
              <a:rPr lang="en-US" sz="2000" dirty="0" err="1" smtClean="0"/>
              <a:t>transparantie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70 </a:t>
            </a:r>
            <a:r>
              <a:rPr lang="en-US" sz="2000" dirty="0" err="1" smtClean="0"/>
              <a:t>x</a:t>
            </a:r>
            <a:r>
              <a:rPr lang="en-US" sz="2000" dirty="0" smtClean="0"/>
              <a:t> 90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400 €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fotoveld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ingekaderde transparantie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619" y="2391361"/>
            <a:ext cx="2742181" cy="3733626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loesemcompositie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310" y="817197"/>
            <a:ext cx="4913299" cy="485415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851836" y="3878810"/>
            <a:ext cx="10868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 smtClean="0"/>
          </a:p>
          <a:p>
            <a:r>
              <a:rPr lang="nl-NL" dirty="0" smtClean="0"/>
              <a:t>90x90 cm</a:t>
            </a:r>
          </a:p>
          <a:p>
            <a:r>
              <a:rPr lang="nl-NL" dirty="0" smtClean="0"/>
              <a:t>650€</a:t>
            </a:r>
          </a:p>
          <a:p>
            <a:r>
              <a:rPr lang="nl-NL" dirty="0" smtClean="0"/>
              <a:t>Paneel</a:t>
            </a:r>
          </a:p>
          <a:p>
            <a:r>
              <a:rPr lang="nl-NL" dirty="0" smtClean="0"/>
              <a:t>N.T.K.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6578144" y="3006990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FF0000"/>
                </a:solidFill>
                <a:latin typeface="Verdana"/>
                <a:cs typeface="Verdana"/>
              </a:rPr>
              <a:t>Bestaat niet meer</a:t>
            </a:r>
            <a:endParaRPr lang="nl-NL" sz="14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2 groene vaasjes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112" y="765969"/>
            <a:ext cx="4300532" cy="4379926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237</a:t>
            </a:r>
            <a:br>
              <a:rPr lang="en-US" sz="2000" dirty="0" smtClean="0"/>
            </a:br>
            <a:r>
              <a:rPr lang="en-US" sz="2000" dirty="0" smtClean="0"/>
              <a:t> “22 </a:t>
            </a:r>
            <a:r>
              <a:rPr lang="en-US" sz="2000" dirty="0" err="1" smtClean="0"/>
              <a:t>groene</a:t>
            </a:r>
            <a:r>
              <a:rPr lang="en-US" sz="2000" dirty="0" smtClean="0"/>
              <a:t> </a:t>
            </a:r>
            <a:r>
              <a:rPr lang="en-US" sz="2000" dirty="0" err="1" smtClean="0"/>
              <a:t>vaasjes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65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450 €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fotoveld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22 groene vaasjes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112" y="2314306"/>
            <a:ext cx="3488688" cy="355309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b="1" dirty="0" err="1" smtClean="0"/>
              <a:t>Dit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zijn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allemaal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werkstukken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die </a:t>
            </a:r>
            <a:r>
              <a:rPr lang="en-US" sz="2000" b="1" dirty="0" err="1" smtClean="0"/>
              <a:t>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gemaakt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heb</a:t>
            </a:r>
            <a:r>
              <a:rPr lang="en-US" sz="2000" b="1" dirty="0" smtClean="0"/>
              <a:t> van 2000 </a:t>
            </a:r>
            <a:r>
              <a:rPr lang="en-US" sz="2000" b="1" dirty="0" err="1" smtClean="0"/>
              <a:t>t/m</a:t>
            </a:r>
            <a:r>
              <a:rPr lang="en-US" sz="2000" b="1" dirty="0" smtClean="0"/>
              <a:t> 2002</a:t>
            </a:r>
            <a:br>
              <a:rPr lang="en-US" sz="2000" b="1" dirty="0" smtClean="0"/>
            </a:br>
            <a:r>
              <a:rPr lang="en-US" sz="2000" b="1" dirty="0"/>
              <a:t>  </a:t>
            </a:r>
            <a:br>
              <a:rPr lang="en-US" sz="2000" b="1" dirty="0"/>
            </a:br>
            <a:r>
              <a:rPr lang="nl-NL" sz="2000" dirty="0">
                <a:solidFill>
                  <a:srgbClr val="808080"/>
                </a:solidFill>
              </a:rPr>
              <a:t>Al deze werken zijn te huur voor </a:t>
            </a:r>
            <a:br>
              <a:rPr lang="nl-NL" sz="2000" dirty="0">
                <a:solidFill>
                  <a:srgbClr val="808080"/>
                </a:solidFill>
              </a:rPr>
            </a:br>
            <a:r>
              <a:rPr lang="nl-NL" sz="2000" dirty="0">
                <a:solidFill>
                  <a:srgbClr val="808080"/>
                </a:solidFill>
              </a:rPr>
              <a:t>2% van de aangegeven verkoopprijs. </a:t>
            </a:r>
            <a:br>
              <a:rPr lang="nl-NL" sz="2000" dirty="0">
                <a:solidFill>
                  <a:srgbClr val="808080"/>
                </a:solidFill>
              </a:rPr>
            </a:br>
            <a:r>
              <a:rPr lang="nl-NL" sz="2000" dirty="0">
                <a:solidFill>
                  <a:srgbClr val="808080"/>
                </a:solidFill>
              </a:rPr>
              <a:t>Daarvoor kunt u het werk 3 maanden in huis hangen.</a:t>
            </a:r>
            <a:r>
              <a:rPr lang="en-US" sz="2000" b="1" dirty="0">
                <a:solidFill>
                  <a:srgbClr val="808080"/>
                </a:solidFill>
              </a:rPr>
              <a:t>                                       </a:t>
            </a:r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799"/>
            <a:ext cx="6400800" cy="2444069"/>
          </a:xfrm>
        </p:spPr>
        <p:txBody>
          <a:bodyPr>
            <a:normAutofit/>
          </a:bodyPr>
          <a:lstStyle/>
          <a:p>
            <a:pPr eaLnBrk="1" hangingPunct="1"/>
            <a:endParaRPr lang="en-US" sz="2000" b="1" dirty="0" smtClean="0"/>
          </a:p>
          <a:p>
            <a:pPr eaLnBrk="1" hangingPunct="1"/>
            <a:r>
              <a:rPr lang="en-US" sz="2000" b="1" dirty="0" smtClean="0">
                <a:solidFill>
                  <a:srgbClr val="9999CC"/>
                </a:solidFill>
              </a:rPr>
              <a:t>Ad </a:t>
            </a:r>
            <a:r>
              <a:rPr lang="en-US" sz="2000" b="1" dirty="0" err="1" smtClean="0">
                <a:solidFill>
                  <a:srgbClr val="9999CC"/>
                </a:solidFill>
              </a:rPr>
              <a:t>Verhagen</a:t>
            </a:r>
            <a:endParaRPr lang="en-US" sz="2000" b="1" dirty="0" smtClean="0">
              <a:solidFill>
                <a:srgbClr val="9999CC"/>
              </a:solidFill>
            </a:endParaRPr>
          </a:p>
          <a:p>
            <a:r>
              <a:rPr lang="en-US" sz="2000" b="1" dirty="0" err="1" smtClean="0">
                <a:solidFill>
                  <a:srgbClr val="9999CC"/>
                </a:solidFill>
              </a:rPr>
              <a:t>Telefoon</a:t>
            </a:r>
            <a:r>
              <a:rPr lang="en-US" sz="2000" b="1" dirty="0" smtClean="0">
                <a:solidFill>
                  <a:srgbClr val="9999CC"/>
                </a:solidFill>
              </a:rPr>
              <a:t> 0622952182</a:t>
            </a:r>
          </a:p>
          <a:p>
            <a:r>
              <a:rPr lang="en-US" sz="2000" b="1" dirty="0" err="1" smtClean="0">
                <a:solidFill>
                  <a:srgbClr val="9999CC"/>
                </a:solidFill>
              </a:rPr>
              <a:t>Ad.verhagen.kunst@home.nl</a:t>
            </a:r>
            <a:endParaRPr lang="en-US" sz="2000" b="1" dirty="0" smtClean="0">
              <a:solidFill>
                <a:srgbClr val="9999CC"/>
              </a:solidFill>
            </a:endParaRPr>
          </a:p>
          <a:p>
            <a:pPr eaLnBrk="1" hangingPunct="1"/>
            <a:endParaRPr lang="en-US" sz="2000" b="1" dirty="0" smtClean="0">
              <a:solidFill>
                <a:srgbClr val="9999CC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rgbClr val="9999CC"/>
                </a:solidFill>
              </a:rPr>
              <a:t>.</a:t>
            </a:r>
            <a:endParaRPr lang="en-US" sz="2000" b="1" dirty="0" smtClean="0"/>
          </a:p>
          <a:p>
            <a:pPr eaLnBrk="1" hangingPunct="1"/>
            <a:endParaRPr lang="en-US" sz="2000" dirty="0" smtClean="0"/>
          </a:p>
        </p:txBody>
      </p:sp>
      <p:sp>
        <p:nvSpPr>
          <p:cNvPr id="4" name="Tekstvak 3"/>
          <p:cNvSpPr txBox="1"/>
          <p:nvPr/>
        </p:nvSpPr>
        <p:spPr>
          <a:xfrm>
            <a:off x="1541796" y="2855012"/>
            <a:ext cx="623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Voor al het werk geldt: 1 maand gratis proefhangen</a:t>
            </a:r>
            <a:endParaRPr lang="nl-NL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36 gele blaadjes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72533"/>
            <a:ext cx="4584181" cy="4548541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238</a:t>
            </a:r>
            <a:br>
              <a:rPr lang="en-US" sz="2000" dirty="0" smtClean="0"/>
            </a:br>
            <a:r>
              <a:rPr lang="en-US" sz="2000" dirty="0" smtClean="0"/>
              <a:t> “36 </a:t>
            </a:r>
            <a:r>
              <a:rPr lang="en-US" sz="2000" dirty="0" err="1" smtClean="0"/>
              <a:t>gele</a:t>
            </a:r>
            <a:r>
              <a:rPr lang="en-US" sz="2000" dirty="0" smtClean="0"/>
              <a:t> </a:t>
            </a:r>
            <a:r>
              <a:rPr lang="en-US" sz="2000" dirty="0" err="1" smtClean="0"/>
              <a:t>blaadjes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70 </a:t>
            </a:r>
            <a:r>
              <a:rPr lang="en-US" sz="2000" dirty="0" err="1" smtClean="0"/>
              <a:t>x</a:t>
            </a:r>
            <a:r>
              <a:rPr lang="en-US" sz="2000" dirty="0" smtClean="0"/>
              <a:t> 70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400 €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fotoveld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36 gele blaadjes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769" y="2908941"/>
            <a:ext cx="3212031" cy="3187059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p zoek naar ruimte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777" y="919515"/>
            <a:ext cx="4594427" cy="4576739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239</a:t>
            </a:r>
            <a:br>
              <a:rPr lang="en-US" sz="2000" dirty="0" smtClean="0"/>
            </a:br>
            <a:r>
              <a:rPr lang="en-US" sz="2000" dirty="0" smtClean="0"/>
              <a:t> “op </a:t>
            </a:r>
            <a:r>
              <a:rPr lang="en-US" sz="2000" dirty="0" err="1" smtClean="0"/>
              <a:t>zoek</a:t>
            </a:r>
            <a:r>
              <a:rPr lang="en-US" sz="2000" dirty="0" smtClean="0"/>
              <a:t> </a:t>
            </a:r>
            <a:r>
              <a:rPr lang="en-US" sz="2000" dirty="0" err="1" smtClean="0"/>
              <a:t>naar</a:t>
            </a:r>
            <a:r>
              <a:rPr lang="en-US" sz="2000" dirty="0" smtClean="0"/>
              <a:t> </a:t>
            </a:r>
            <a:r>
              <a:rPr lang="en-US" sz="2000" dirty="0" err="1" smtClean="0"/>
              <a:t>ruimte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70 </a:t>
            </a:r>
            <a:r>
              <a:rPr lang="en-US" sz="2000" dirty="0" err="1" smtClean="0"/>
              <a:t>x</a:t>
            </a:r>
            <a:r>
              <a:rPr lang="en-US" sz="2000" dirty="0" smtClean="0"/>
              <a:t> 70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450 €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fotoveld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op zoek naar ruimte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305" y="2740473"/>
            <a:ext cx="3368495" cy="3355527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ompositie met 3 vere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32" y="504850"/>
            <a:ext cx="7040241" cy="5136016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240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compositie</a:t>
            </a:r>
            <a:r>
              <a:rPr lang="en-US" sz="2000" dirty="0" smtClean="0"/>
              <a:t> met 3 </a:t>
            </a:r>
            <a:r>
              <a:rPr lang="en-US" sz="2000" dirty="0" err="1" smtClean="0"/>
              <a:t>veren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160x120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1950 €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fotoveld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compositie met 3 vere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764" y="2638766"/>
            <a:ext cx="4739036" cy="3457234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 cirkels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63" y="536033"/>
            <a:ext cx="3870325" cy="5114925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241</a:t>
            </a:r>
            <a:br>
              <a:rPr lang="en-US" sz="2000" dirty="0" smtClean="0"/>
            </a:br>
            <a:r>
              <a:rPr lang="en-US" sz="2000" dirty="0" smtClean="0"/>
              <a:t> “20 </a:t>
            </a:r>
            <a:r>
              <a:rPr lang="en-US" sz="2000" dirty="0" err="1" smtClean="0"/>
              <a:t>cirkels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90 </a:t>
            </a:r>
            <a:r>
              <a:rPr lang="en-US" sz="2000" dirty="0" err="1" smtClean="0"/>
              <a:t>x</a:t>
            </a:r>
            <a:r>
              <a:rPr lang="en-US" sz="2000" dirty="0" smtClean="0"/>
              <a:t> 125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750 €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fotoveld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20 cirkels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465" y="2197642"/>
            <a:ext cx="2776806" cy="3669758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trandpalen no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43" y="610898"/>
            <a:ext cx="3771900" cy="5565775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242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strandpalen</a:t>
            </a:r>
            <a:r>
              <a:rPr lang="en-US" sz="2000" dirty="0" smtClean="0"/>
              <a:t> no 1”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70 </a:t>
            </a:r>
            <a:r>
              <a:rPr lang="en-US" sz="2000" dirty="0" err="1" smtClean="0"/>
              <a:t>x</a:t>
            </a:r>
            <a:r>
              <a:rPr lang="en-US" sz="2000" dirty="0" smtClean="0"/>
              <a:t> 100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700 €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fotoveld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strandpalen no1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992" y="2089414"/>
            <a:ext cx="2715245" cy="4006586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ontra sky-dance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18" y="717550"/>
            <a:ext cx="7175002" cy="376047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trandpalen 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842" y="503789"/>
            <a:ext cx="7352985" cy="4556238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243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strandpalen</a:t>
            </a:r>
            <a:r>
              <a:rPr lang="en-US" sz="2000" dirty="0" smtClean="0"/>
              <a:t> no 2”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120x80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950 €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fotoveld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strandpalen 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364" y="3176584"/>
            <a:ext cx="4711436" cy="2919416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7" name="Tekstvak 6"/>
          <p:cNvSpPr txBox="1"/>
          <p:nvPr/>
        </p:nvSpPr>
        <p:spPr>
          <a:xfrm>
            <a:off x="2256149" y="3756024"/>
            <a:ext cx="102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latin typeface="Verdana"/>
                <a:cs typeface="Verdana"/>
              </a:rPr>
              <a:t>Verhuurd</a:t>
            </a:r>
          </a:p>
          <a:p>
            <a:r>
              <a:rPr lang="nl-NL" sz="1400" dirty="0" smtClean="0">
                <a:latin typeface="Verdana"/>
                <a:cs typeface="Verdana"/>
              </a:rPr>
              <a:t>Boet</a:t>
            </a:r>
          </a:p>
        </p:txBody>
      </p:sp>
      <p:sp>
        <p:nvSpPr>
          <p:cNvPr id="9" name="Twaalfhoek 8"/>
          <p:cNvSpPr/>
          <p:nvPr/>
        </p:nvSpPr>
        <p:spPr bwMode="auto">
          <a:xfrm>
            <a:off x="2724150" y="4388781"/>
            <a:ext cx="247650" cy="219075"/>
          </a:xfrm>
          <a:prstGeom prst="dodecagon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oomschrift 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02" y="460929"/>
            <a:ext cx="3838575" cy="560705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244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boomschrift</a:t>
            </a:r>
            <a:r>
              <a:rPr lang="en-US" sz="2000" dirty="0" smtClean="0"/>
              <a:t> no 1”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55 </a:t>
            </a:r>
            <a:r>
              <a:rPr lang="en-US" sz="2000" dirty="0" err="1" smtClean="0"/>
              <a:t>x</a:t>
            </a:r>
            <a:r>
              <a:rPr lang="en-US" sz="2000" dirty="0" smtClean="0"/>
              <a:t> 80 cm </a:t>
            </a:r>
            <a:br>
              <a:rPr lang="en-US" sz="2000" dirty="0" smtClean="0"/>
            </a:br>
            <a:r>
              <a:rPr lang="en-US" sz="2000" dirty="0" smtClean="0"/>
              <a:t>450 €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fotoveld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boomschrift 1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477" y="2198350"/>
            <a:ext cx="2668323" cy="389765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oomschrift 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211" y="725097"/>
            <a:ext cx="5623204" cy="4718932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245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boomschrift</a:t>
            </a:r>
            <a:r>
              <a:rPr lang="en-US" sz="2000" dirty="0" smtClean="0"/>
              <a:t> no 2”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55 cm </a:t>
            </a:r>
            <a:br>
              <a:rPr lang="en-US" sz="2000" dirty="0" smtClean="0"/>
            </a:br>
            <a:r>
              <a:rPr lang="en-US" sz="2000" dirty="0" smtClean="0"/>
              <a:t>350 €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fotoveld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boomschrift 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211" y="2915477"/>
            <a:ext cx="3517589" cy="2951923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verwerkt Iers stilleve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694" y="687853"/>
            <a:ext cx="4060825" cy="5083176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246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verwerkt</a:t>
            </a:r>
            <a:r>
              <a:rPr lang="en-US" sz="2000" dirty="0" smtClean="0"/>
              <a:t> </a:t>
            </a:r>
            <a:r>
              <a:rPr lang="en-US" sz="2000" dirty="0" err="1" smtClean="0"/>
              <a:t>Iers</a:t>
            </a:r>
            <a:r>
              <a:rPr lang="en-US" sz="2000" dirty="0" smtClean="0"/>
              <a:t> </a:t>
            </a:r>
            <a:r>
              <a:rPr lang="en-US" sz="2000" dirty="0" err="1" smtClean="0"/>
              <a:t>stilleven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100 </a:t>
            </a:r>
            <a:r>
              <a:rPr lang="en-US" sz="2000" dirty="0" err="1" smtClean="0"/>
              <a:t>x</a:t>
            </a:r>
            <a:r>
              <a:rPr lang="en-US" sz="2000" dirty="0" smtClean="0"/>
              <a:t> 120 cm </a:t>
            </a:r>
            <a:br>
              <a:rPr lang="en-US" sz="2000" dirty="0" smtClean="0"/>
            </a:br>
            <a:r>
              <a:rPr lang="en-US" sz="2000" dirty="0" smtClean="0"/>
              <a:t>950 €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fotoveld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verwerkt Iers stilleve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615" y="2315455"/>
            <a:ext cx="3020185" cy="3780545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6" name="Tekstvak 5"/>
          <p:cNvSpPr txBox="1"/>
          <p:nvPr/>
        </p:nvSpPr>
        <p:spPr>
          <a:xfrm>
            <a:off x="3441042" y="4407357"/>
            <a:ext cx="867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/>
              <a:t>?</a:t>
            </a:r>
            <a:r>
              <a:rPr lang="nl-NL" sz="1400" dirty="0" smtClean="0">
                <a:latin typeface="Verdana"/>
                <a:cs typeface="Verdana"/>
              </a:rPr>
              <a:t>Hugo</a:t>
            </a:r>
            <a:endParaRPr lang="nl-NL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het wiel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8" y="769547"/>
            <a:ext cx="3003920" cy="507732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247</a:t>
            </a:r>
            <a:br>
              <a:rPr lang="en-US" sz="2000" dirty="0" smtClean="0"/>
            </a:br>
            <a:r>
              <a:rPr lang="en-US" sz="2000" dirty="0" smtClean="0"/>
              <a:t> “het </a:t>
            </a:r>
            <a:r>
              <a:rPr lang="en-US" sz="2000" dirty="0" err="1" smtClean="0"/>
              <a:t>wiel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40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smtClean="0"/>
              <a:t>200 €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fotoveld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het wiel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050" y="2185406"/>
            <a:ext cx="2313644" cy="391059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230</a:t>
            </a:r>
            <a:br>
              <a:rPr lang="en-US" sz="2000" dirty="0" smtClean="0"/>
            </a:br>
            <a:r>
              <a:rPr lang="en-US" sz="2000" dirty="0" smtClean="0"/>
              <a:t>“contra sky dance”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100 </a:t>
            </a:r>
            <a:r>
              <a:rPr lang="en-US" sz="2000" dirty="0" err="1" smtClean="0"/>
              <a:t>x</a:t>
            </a:r>
            <a:r>
              <a:rPr lang="en-US" sz="2000" dirty="0" smtClean="0"/>
              <a:t> 80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1150 €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</a:t>
            </a:r>
            <a:r>
              <a:rPr lang="en-US" sz="1200" dirty="0" err="1" smtClean="0"/>
              <a:t>linnen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contra sky-dance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325" y="3352483"/>
            <a:ext cx="4798475" cy="2514918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transparante visbande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12" y="668337"/>
            <a:ext cx="4742249" cy="3782569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248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transparante</a:t>
            </a:r>
            <a:r>
              <a:rPr lang="en-US" sz="2000" dirty="0" smtClean="0"/>
              <a:t> </a:t>
            </a:r>
            <a:r>
              <a:rPr lang="en-US" sz="2000" dirty="0" err="1" smtClean="0"/>
              <a:t>visbanden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40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smtClean="0"/>
              <a:t>200 €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computerprint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transparante visbande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746" y="2885661"/>
            <a:ext cx="3924729" cy="3130489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lik op mijn vrije werel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20" y="677472"/>
            <a:ext cx="5278987" cy="532498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249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blik</a:t>
            </a:r>
            <a:r>
              <a:rPr lang="en-US" sz="2000" dirty="0" smtClean="0"/>
              <a:t> op </a:t>
            </a:r>
            <a:r>
              <a:rPr lang="en-US" sz="2000" dirty="0" err="1" smtClean="0"/>
              <a:t>mijn</a:t>
            </a:r>
            <a:r>
              <a:rPr lang="en-US" sz="2000" dirty="0" smtClean="0"/>
              <a:t> </a:t>
            </a:r>
            <a:r>
              <a:rPr lang="en-US" sz="2000" dirty="0" err="1" smtClean="0"/>
              <a:t>vrije</a:t>
            </a:r>
            <a:r>
              <a:rPr lang="en-US" sz="2000" dirty="0" smtClean="0"/>
              <a:t> </a:t>
            </a:r>
            <a:r>
              <a:rPr lang="en-US" sz="2000" dirty="0" err="1" smtClean="0"/>
              <a:t>wereld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120 </a:t>
            </a:r>
            <a:r>
              <a:rPr lang="en-US" sz="2000" dirty="0" err="1" smtClean="0"/>
              <a:t>x</a:t>
            </a:r>
            <a:r>
              <a:rPr lang="en-US" sz="2000" dirty="0" smtClean="0"/>
              <a:t> 120 cm </a:t>
            </a:r>
            <a:br>
              <a:rPr lang="en-US" sz="2000" dirty="0" smtClean="0"/>
            </a:br>
            <a:r>
              <a:rPr lang="en-US" sz="2000" dirty="0" smtClean="0"/>
              <a:t>1450 €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</a:t>
            </a:r>
            <a:r>
              <a:rPr lang="en-US" sz="1200" dirty="0" err="1" smtClean="0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blik op mijn vrije wereld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920" y="2387085"/>
            <a:ext cx="3676880" cy="3708915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lik op mijn binnenwerel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67" y="472401"/>
            <a:ext cx="5681436" cy="5736756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250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blik</a:t>
            </a:r>
            <a:r>
              <a:rPr lang="en-US" sz="2000" dirty="0" smtClean="0"/>
              <a:t> op </a:t>
            </a:r>
            <a:r>
              <a:rPr lang="en-US" sz="2000" dirty="0" err="1" smtClean="0"/>
              <a:t>mijn</a:t>
            </a:r>
            <a:r>
              <a:rPr lang="en-US" sz="2000" dirty="0" smtClean="0"/>
              <a:t> </a:t>
            </a:r>
            <a:r>
              <a:rPr lang="en-US" sz="2000" dirty="0" err="1" smtClean="0"/>
              <a:t>binnenwereld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120x120 cm </a:t>
            </a:r>
            <a:br>
              <a:rPr lang="en-US" sz="2000" dirty="0" smtClean="0"/>
            </a:br>
            <a:r>
              <a:rPr lang="en-US" sz="2000" dirty="0" smtClean="0"/>
              <a:t>1450 €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 smtClean="0"/>
              <a:t>Techniek</a:t>
            </a:r>
            <a:r>
              <a:rPr lang="en-US" sz="1200" dirty="0" smtClean="0"/>
              <a:t>: gouache op </a:t>
            </a:r>
            <a:r>
              <a:rPr lang="en-US" sz="1200" dirty="0" err="1" smtClean="0"/>
              <a:t>linnen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blik op mijn binnenwereld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1" y="2569827"/>
            <a:ext cx="3604234" cy="3639329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56 - filmstill 1 afm. 80x100 cm prijs 85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74" y="518044"/>
            <a:ext cx="4143005" cy="5563581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4" name="Twaalfhoek 3"/>
          <p:cNvSpPr/>
          <p:nvPr/>
        </p:nvSpPr>
        <p:spPr>
          <a:xfrm>
            <a:off x="6006768" y="4634407"/>
            <a:ext cx="182665" cy="182641"/>
          </a:xfrm>
          <a:prstGeom prst="dodec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56 - filmstill 1 afm. 80x100 cm prijs 85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572" y="1932290"/>
            <a:ext cx="2976693" cy="3997357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waalfhoek 2"/>
          <p:cNvSpPr/>
          <p:nvPr/>
        </p:nvSpPr>
        <p:spPr>
          <a:xfrm>
            <a:off x="8186558" y="5299417"/>
            <a:ext cx="182665" cy="182641"/>
          </a:xfrm>
          <a:prstGeom prst="dodec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943793" y="401656"/>
            <a:ext cx="18070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251</a:t>
            </a:r>
          </a:p>
          <a:p>
            <a:pPr algn="ctr"/>
            <a:r>
              <a:rPr lang="nl-NL" sz="1200" dirty="0" smtClean="0"/>
              <a:t>“</a:t>
            </a:r>
            <a:r>
              <a:rPr lang="nl-NL" sz="1200" dirty="0" err="1" smtClean="0"/>
              <a:t>filmstill</a:t>
            </a:r>
            <a:r>
              <a:rPr lang="nl-NL" sz="1200" dirty="0" smtClean="0"/>
              <a:t> </a:t>
            </a:r>
            <a:r>
              <a:rPr lang="nl-NL" sz="1200" dirty="0" err="1" smtClean="0"/>
              <a:t>no</a:t>
            </a:r>
            <a:r>
              <a:rPr lang="nl-NL" sz="1200" dirty="0" smtClean="0"/>
              <a:t> 1”</a:t>
            </a:r>
          </a:p>
          <a:p>
            <a:pPr algn="ctr"/>
            <a:r>
              <a:rPr lang="nl-NL" dirty="0" err="1" smtClean="0"/>
              <a:t>Afm</a:t>
            </a:r>
            <a:r>
              <a:rPr lang="nl-NL" dirty="0" smtClean="0"/>
              <a:t>. 100 </a:t>
            </a:r>
            <a:r>
              <a:rPr lang="nl-NL" dirty="0" err="1" smtClean="0"/>
              <a:t>x</a:t>
            </a:r>
            <a:r>
              <a:rPr lang="nl-NL" dirty="0" smtClean="0"/>
              <a:t> 80 cm</a:t>
            </a:r>
          </a:p>
          <a:p>
            <a:pPr algn="ctr"/>
            <a:r>
              <a:rPr lang="nl-NL" dirty="0" smtClean="0"/>
              <a:t>850€</a:t>
            </a:r>
          </a:p>
          <a:p>
            <a:pPr algn="ctr"/>
            <a:r>
              <a:rPr lang="nl-NL" dirty="0" smtClean="0"/>
              <a:t>Verkocht</a:t>
            </a:r>
          </a:p>
          <a:p>
            <a:pPr algn="ctr"/>
            <a:r>
              <a:rPr lang="nl-NL" sz="1200" dirty="0" smtClean="0"/>
              <a:t>Ruth en Cas</a:t>
            </a:r>
            <a:endParaRPr lang="nl-NL" sz="1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Techniek: gouache op paneel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57 - filmstill 2 afm. 80x100 cm prijs 85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80" y="521480"/>
            <a:ext cx="6107531" cy="4458925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252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filmstill</a:t>
            </a:r>
            <a:r>
              <a:rPr lang="en-US" sz="2000" dirty="0" smtClean="0"/>
              <a:t> no 2”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100 </a:t>
            </a:r>
            <a:r>
              <a:rPr lang="en-US" sz="2000" dirty="0" err="1" smtClean="0"/>
              <a:t>x</a:t>
            </a:r>
            <a:r>
              <a:rPr lang="en-US" sz="2000" dirty="0" smtClean="0"/>
              <a:t> 80 cm </a:t>
            </a:r>
            <a:br>
              <a:rPr lang="en-US" sz="2000" dirty="0" smtClean="0"/>
            </a:br>
            <a:r>
              <a:rPr lang="en-US" sz="2000" dirty="0" smtClean="0"/>
              <a:t>850 €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 smtClean="0"/>
              <a:t>Techniek</a:t>
            </a:r>
            <a:r>
              <a:rPr lang="en-US" sz="1200" dirty="0" smtClean="0"/>
              <a:t>: gouache op </a:t>
            </a:r>
            <a:r>
              <a:rPr lang="en-US" sz="1200" dirty="0" err="1" smtClean="0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257 - filmstill 2 afm. 80x100 cm prijs 85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142" y="3232596"/>
            <a:ext cx="3922095" cy="286340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gele rame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75636" y="-1308294"/>
            <a:ext cx="3231228" cy="7443617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58 - filmstill 3 afm. 80x100 cm prijs 85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96" y="576782"/>
            <a:ext cx="4044561" cy="5497650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253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filmstill</a:t>
            </a:r>
            <a:r>
              <a:rPr lang="en-US" sz="2000" dirty="0" smtClean="0"/>
              <a:t> no 3”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80 </a:t>
            </a:r>
            <a:r>
              <a:rPr lang="en-US" sz="2000" dirty="0" err="1" smtClean="0"/>
              <a:t>x</a:t>
            </a:r>
            <a:r>
              <a:rPr lang="en-US" sz="2000" dirty="0" smtClean="0"/>
              <a:t> 100 cm </a:t>
            </a:r>
            <a:br>
              <a:rPr lang="en-US" sz="2000" dirty="0" smtClean="0"/>
            </a:br>
            <a:r>
              <a:rPr lang="en-US" sz="2000" dirty="0" smtClean="0"/>
              <a:t>850 €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 smtClean="0"/>
              <a:t>Techniek</a:t>
            </a:r>
            <a:r>
              <a:rPr lang="en-US" sz="1200" dirty="0" smtClean="0"/>
              <a:t>: gouache op </a:t>
            </a:r>
            <a:r>
              <a:rPr lang="en-US" sz="1200" dirty="0" err="1" smtClean="0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258 - filmstill 3 afm. 80x100 cm prijs 85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723" y="2619062"/>
            <a:ext cx="2542077" cy="3455369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59 - filmstill 4 afm. 80x100 cm prijs 85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191" y="582613"/>
            <a:ext cx="3858393" cy="5241253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254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filmstill</a:t>
            </a:r>
            <a:r>
              <a:rPr lang="en-US" sz="2000" dirty="0" smtClean="0"/>
              <a:t> no 4”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80 </a:t>
            </a:r>
            <a:r>
              <a:rPr lang="en-US" sz="2000" dirty="0" err="1" smtClean="0"/>
              <a:t>x</a:t>
            </a:r>
            <a:r>
              <a:rPr lang="en-US" sz="2000" dirty="0" smtClean="0"/>
              <a:t> 100 cm </a:t>
            </a:r>
            <a:br>
              <a:rPr lang="en-US" sz="2000" dirty="0" smtClean="0"/>
            </a:br>
            <a:r>
              <a:rPr lang="en-US" sz="2000" dirty="0" smtClean="0"/>
              <a:t>850 €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 smtClean="0"/>
              <a:t>Techniek</a:t>
            </a:r>
            <a:r>
              <a:rPr lang="en-US" sz="1200" dirty="0" smtClean="0"/>
              <a:t>: gouache op </a:t>
            </a:r>
            <a:r>
              <a:rPr lang="en-US" sz="1200" dirty="0" err="1" smtClean="0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259 - filmstill 4 afm. 80x100 cm prijs 85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270" y="2448260"/>
            <a:ext cx="2685315" cy="3647740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60 - filmstill 5 afm. 80x100 cm prijs 85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786" y="886857"/>
            <a:ext cx="6048652" cy="4568302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255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filmstill</a:t>
            </a:r>
            <a:r>
              <a:rPr lang="en-US" sz="2000" dirty="0" smtClean="0"/>
              <a:t> no 5”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100 </a:t>
            </a:r>
            <a:r>
              <a:rPr lang="en-US" sz="2000" dirty="0" err="1" smtClean="0"/>
              <a:t>x</a:t>
            </a:r>
            <a:r>
              <a:rPr lang="en-US" sz="2000" dirty="0" smtClean="0"/>
              <a:t> 80 cm </a:t>
            </a:r>
            <a:br>
              <a:rPr lang="en-US" sz="2000" dirty="0" smtClean="0"/>
            </a:br>
            <a:r>
              <a:rPr lang="en-US" sz="2000" dirty="0" smtClean="0"/>
              <a:t>850 €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 smtClean="0"/>
              <a:t>Techniek</a:t>
            </a:r>
            <a:r>
              <a:rPr lang="en-US" sz="1200" dirty="0" smtClean="0"/>
              <a:t>: gouache op </a:t>
            </a:r>
            <a:r>
              <a:rPr lang="en-US" sz="1200" dirty="0" err="1" smtClean="0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260 - filmstill 5 afm. 80x100 cm prijs 85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560" y="2914912"/>
            <a:ext cx="3909237" cy="2952488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61 - filmstill 6 afm. 80x100 cm prijs 85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189" y="918824"/>
            <a:ext cx="5781690" cy="4575224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256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filmstill</a:t>
            </a:r>
            <a:r>
              <a:rPr lang="en-US" sz="2000" dirty="0" smtClean="0"/>
              <a:t> no 6”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100 </a:t>
            </a:r>
            <a:r>
              <a:rPr lang="en-US" sz="2000" dirty="0" err="1" smtClean="0"/>
              <a:t>x</a:t>
            </a:r>
            <a:r>
              <a:rPr lang="en-US" sz="2000" dirty="0" smtClean="0"/>
              <a:t> 80 cm </a:t>
            </a:r>
            <a:br>
              <a:rPr lang="en-US" sz="2000" dirty="0" smtClean="0"/>
            </a:br>
            <a:r>
              <a:rPr lang="en-US" sz="2000" dirty="0" smtClean="0"/>
              <a:t>850 €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 smtClean="0"/>
              <a:t>Techniek</a:t>
            </a:r>
            <a:r>
              <a:rPr lang="en-US" sz="1200" dirty="0" smtClean="0"/>
              <a:t>: gouache op </a:t>
            </a:r>
            <a:r>
              <a:rPr lang="en-US" sz="1200" dirty="0" err="1" smtClean="0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261 - filmstill 6 afm. 80x100 cm prijs 85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670" y="2722552"/>
            <a:ext cx="3974130" cy="3144848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62 - binnen buiten afm. 40x43 cm prijs 30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988" y="789539"/>
            <a:ext cx="3009900" cy="4365625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  <p:sp>
        <p:nvSpPr>
          <p:cNvPr id="4" name="Twaalfhoek 3"/>
          <p:cNvSpPr/>
          <p:nvPr/>
        </p:nvSpPr>
        <p:spPr>
          <a:xfrm>
            <a:off x="4788936" y="4582950"/>
            <a:ext cx="182665" cy="182641"/>
          </a:xfrm>
          <a:prstGeom prst="dodec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62 - binnen buiten afm. 40x43 cm prijs 30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421" y="1549428"/>
            <a:ext cx="3009900" cy="4365625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  <p:sp>
        <p:nvSpPr>
          <p:cNvPr id="3" name="Twaalfhoek 2"/>
          <p:cNvSpPr/>
          <p:nvPr/>
        </p:nvSpPr>
        <p:spPr>
          <a:xfrm>
            <a:off x="8132283" y="5232380"/>
            <a:ext cx="182665" cy="182641"/>
          </a:xfrm>
          <a:prstGeom prst="dodec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607029" y="662189"/>
            <a:ext cx="16656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257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afm</a:t>
            </a:r>
            <a:r>
              <a:rPr lang="en-US" dirty="0" smtClean="0"/>
              <a:t>. 40 </a:t>
            </a:r>
            <a:r>
              <a:rPr lang="en-US" dirty="0" err="1" smtClean="0"/>
              <a:t>x</a:t>
            </a:r>
            <a:r>
              <a:rPr lang="en-US" dirty="0" smtClean="0"/>
              <a:t> 43 cm </a:t>
            </a:r>
            <a:br>
              <a:rPr lang="en-US" dirty="0" smtClean="0"/>
            </a:br>
            <a:r>
              <a:rPr lang="en-US" dirty="0" smtClean="0"/>
              <a:t>175 €</a:t>
            </a:r>
            <a:endParaRPr lang="nl-NL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Techniek: gouache op paneel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231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gele</a:t>
            </a:r>
            <a:r>
              <a:rPr lang="en-US" sz="2000" dirty="0" smtClean="0"/>
              <a:t> ramen”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50 </a:t>
            </a:r>
            <a:r>
              <a:rPr lang="en-US" sz="2000" dirty="0" err="1" smtClean="0"/>
              <a:t>x</a:t>
            </a:r>
            <a:r>
              <a:rPr lang="en-US" sz="2000" dirty="0" smtClean="0"/>
              <a:t> 120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900 €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</a:t>
            </a:r>
            <a:r>
              <a:rPr lang="en-US" sz="1200" dirty="0" err="1" smtClean="0"/>
              <a:t>linnen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gele rame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32104" y="2188497"/>
            <a:ext cx="2125620" cy="489668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63 - the run afm. 40x43 cm prijs 30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607" y="720337"/>
            <a:ext cx="3054350" cy="4314825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258</a:t>
            </a:r>
            <a:br>
              <a:rPr lang="en-US" sz="2000" dirty="0" smtClean="0"/>
            </a:br>
            <a:r>
              <a:rPr lang="en-US" sz="2000" dirty="0" smtClean="0"/>
              <a:t> “the run”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40 </a:t>
            </a:r>
            <a:r>
              <a:rPr lang="en-US" sz="2000" dirty="0" err="1" smtClean="0"/>
              <a:t>x</a:t>
            </a:r>
            <a:r>
              <a:rPr lang="en-US" sz="2000" dirty="0" smtClean="0"/>
              <a:t> 43 cm </a:t>
            </a:r>
            <a:br>
              <a:rPr lang="en-US" sz="2000" dirty="0" smtClean="0"/>
            </a:br>
            <a:r>
              <a:rPr lang="en-US" sz="2000" dirty="0" smtClean="0"/>
              <a:t>175 €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 smtClean="0"/>
              <a:t>Techniek</a:t>
            </a:r>
            <a:r>
              <a:rPr lang="en-US" sz="1200" dirty="0" smtClean="0"/>
              <a:t>: gouache op </a:t>
            </a:r>
            <a:r>
              <a:rPr lang="en-US" sz="1200" dirty="0" err="1" smtClean="0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263 - the run afm. 40x43 cm prijs 30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583" y="2331129"/>
            <a:ext cx="2503232" cy="3536271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64 - reaching afm. 40x43 cm prijs 30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162" y="917575"/>
            <a:ext cx="5325470" cy="374712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259</a:t>
            </a:r>
            <a:br>
              <a:rPr lang="en-US" sz="2000" dirty="0" smtClean="0"/>
            </a:br>
            <a:r>
              <a:rPr lang="en-US" sz="2000" dirty="0" smtClean="0"/>
              <a:t> “reaching”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43 </a:t>
            </a:r>
            <a:r>
              <a:rPr lang="en-US" sz="2000" dirty="0" err="1" smtClean="0"/>
              <a:t>x</a:t>
            </a:r>
            <a:r>
              <a:rPr lang="en-US" sz="2000" dirty="0" smtClean="0"/>
              <a:t> 40 cm </a:t>
            </a:r>
            <a:br>
              <a:rPr lang="en-US" sz="2000" dirty="0" smtClean="0"/>
            </a:br>
            <a:r>
              <a:rPr lang="en-US" sz="2000" dirty="0" smtClean="0"/>
              <a:t>175 €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 smtClean="0"/>
              <a:t>Techniek</a:t>
            </a:r>
            <a:r>
              <a:rPr lang="en-US" sz="1200" dirty="0" smtClean="0"/>
              <a:t>: gouache op </a:t>
            </a:r>
            <a:r>
              <a:rPr lang="en-US" sz="1200" dirty="0" err="1" smtClean="0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264 - reaching afm. 40x43 cm prijs 30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324630"/>
            <a:ext cx="3613824" cy="254277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65 - liggend op zolder afm. 40x43 cm prijs 30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123" y="1059804"/>
            <a:ext cx="5291592" cy="3726032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260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liggend</a:t>
            </a:r>
            <a:r>
              <a:rPr lang="en-US" sz="2000" dirty="0" smtClean="0"/>
              <a:t> op </a:t>
            </a:r>
            <a:r>
              <a:rPr lang="en-US" sz="2000" dirty="0" err="1" smtClean="0"/>
              <a:t>zolder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43 </a:t>
            </a:r>
            <a:r>
              <a:rPr lang="en-US" sz="2000" dirty="0" err="1" smtClean="0"/>
              <a:t>x</a:t>
            </a:r>
            <a:r>
              <a:rPr lang="en-US" sz="2000" dirty="0" smtClean="0"/>
              <a:t> 40 cm </a:t>
            </a:r>
            <a:br>
              <a:rPr lang="en-US" sz="2000" dirty="0" smtClean="0"/>
            </a:br>
            <a:r>
              <a:rPr lang="en-US" sz="2000" dirty="0" smtClean="0"/>
              <a:t>175 €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 smtClean="0"/>
              <a:t>Techniek</a:t>
            </a:r>
            <a:r>
              <a:rPr lang="en-US" sz="1200" dirty="0" smtClean="0"/>
              <a:t>: gouache op </a:t>
            </a:r>
            <a:r>
              <a:rPr lang="en-US" sz="1200" dirty="0" err="1" smtClean="0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265 - liggend op zolder afm. 40x43 cm prijs 30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493" y="2981927"/>
            <a:ext cx="3894307" cy="2742145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66 - avondlandschap afm. 40x43 cm prijs 30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314" y="1105018"/>
            <a:ext cx="5542611" cy="3823598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261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avondlandschap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43 </a:t>
            </a:r>
            <a:r>
              <a:rPr lang="en-US" sz="2000" dirty="0" err="1" smtClean="0"/>
              <a:t>x</a:t>
            </a:r>
            <a:r>
              <a:rPr lang="en-US" sz="2000" dirty="0" smtClean="0"/>
              <a:t> 40 cm </a:t>
            </a:r>
            <a:br>
              <a:rPr lang="en-US" sz="2000" dirty="0" smtClean="0"/>
            </a:br>
            <a:r>
              <a:rPr lang="en-US" sz="2000" dirty="0" smtClean="0"/>
              <a:t>175 €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 smtClean="0"/>
              <a:t>Techniek</a:t>
            </a:r>
            <a:r>
              <a:rPr lang="en-US" sz="1200" dirty="0" smtClean="0"/>
              <a:t>: gouache op </a:t>
            </a:r>
            <a:r>
              <a:rPr lang="en-US" sz="1200" dirty="0" err="1" smtClean="0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266 - avondlandschap afm. 40x43 cm prijs 30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055" y="3116273"/>
            <a:ext cx="3987979" cy="2751127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67 - on the run afm. 40x43 cm prijs 30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712" y="851257"/>
            <a:ext cx="3311441" cy="4706281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4" name="Twaalfhoek 3"/>
          <p:cNvSpPr/>
          <p:nvPr/>
        </p:nvSpPr>
        <p:spPr>
          <a:xfrm>
            <a:off x="4799791" y="4817663"/>
            <a:ext cx="182665" cy="182641"/>
          </a:xfrm>
          <a:prstGeom prst="dodec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67 - on the run afm. 40x43 cm prijs 30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026" y="2251255"/>
            <a:ext cx="2547881" cy="3621095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waalfhoek 2"/>
          <p:cNvSpPr/>
          <p:nvPr/>
        </p:nvSpPr>
        <p:spPr>
          <a:xfrm>
            <a:off x="8251688" y="5351791"/>
            <a:ext cx="182665" cy="182641"/>
          </a:xfrm>
          <a:prstGeom prst="dodec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480311" y="857589"/>
            <a:ext cx="994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262</a:t>
            </a:r>
          </a:p>
          <a:p>
            <a:r>
              <a:rPr lang="nl-NL" dirty="0" smtClean="0"/>
              <a:t>verkocht</a:t>
            </a:r>
            <a:endParaRPr lang="nl-NL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Techniek: gouache op paneel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ummersunset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81" y="374908"/>
            <a:ext cx="6210023" cy="6021125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68 - naakte vrouw afm. 40x43 cm prijs 30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174" y="791807"/>
            <a:ext cx="3285998" cy="4711541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263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naakte</a:t>
            </a:r>
            <a:r>
              <a:rPr lang="en-US" sz="2000" dirty="0" smtClean="0"/>
              <a:t> </a:t>
            </a:r>
            <a:r>
              <a:rPr lang="en-US" sz="2000" dirty="0" err="1" smtClean="0"/>
              <a:t>vrouw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43 </a:t>
            </a:r>
            <a:r>
              <a:rPr lang="en-US" sz="2000" dirty="0" err="1" smtClean="0"/>
              <a:t>x</a:t>
            </a:r>
            <a:r>
              <a:rPr lang="en-US" sz="2000" dirty="0" smtClean="0"/>
              <a:t> 40 cm </a:t>
            </a:r>
            <a:br>
              <a:rPr lang="en-US" sz="2000" dirty="0" smtClean="0"/>
            </a:br>
            <a:r>
              <a:rPr lang="en-US" sz="2000" dirty="0" smtClean="0"/>
              <a:t>175 €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 smtClean="0"/>
              <a:t>Techniek</a:t>
            </a:r>
            <a:r>
              <a:rPr lang="en-US" sz="1200" dirty="0" smtClean="0"/>
              <a:t>: gouache op </a:t>
            </a:r>
            <a:r>
              <a:rPr lang="en-US" sz="1200" dirty="0" err="1" smtClean="0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8" name="Afbeelding 7" descr="268 - naakte vrouw afm. 40x43 cm prijs 30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729" y="2058078"/>
            <a:ext cx="2656758" cy="3809322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69 - torso met rode lijn afm. 40x50 cm prijs 25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63" y="936396"/>
            <a:ext cx="4132566" cy="4035389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264</a:t>
            </a:r>
            <a:br>
              <a:rPr lang="en-US" sz="2000" dirty="0" smtClean="0"/>
            </a:br>
            <a:r>
              <a:rPr lang="en-US" sz="2000" dirty="0" smtClean="0"/>
              <a:t> “torso met rode </a:t>
            </a:r>
            <a:r>
              <a:rPr lang="en-US" sz="2000" dirty="0" err="1" smtClean="0"/>
              <a:t>lijn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40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smtClean="0"/>
              <a:t>200 €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 smtClean="0"/>
              <a:t>Techniek</a:t>
            </a:r>
            <a:r>
              <a:rPr lang="en-US" sz="1200" dirty="0" smtClean="0"/>
              <a:t>: </a:t>
            </a:r>
            <a:r>
              <a:rPr lang="en-US" sz="1200" dirty="0" err="1" smtClean="0"/>
              <a:t>gemengde</a:t>
            </a:r>
            <a:r>
              <a:rPr lang="en-US" sz="1200" dirty="0" smtClean="0"/>
              <a:t> </a:t>
            </a:r>
            <a:r>
              <a:rPr lang="en-US" sz="1200" dirty="0" err="1" smtClean="0"/>
              <a:t>techniek</a:t>
            </a:r>
            <a:r>
              <a:rPr lang="en-US" sz="1200" dirty="0" smtClean="0"/>
              <a:t> op </a:t>
            </a:r>
            <a:r>
              <a:rPr lang="en-US" sz="1200" dirty="0" err="1" smtClean="0"/>
              <a:t>papier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269 - torso met rode lijn afm. 40x50 cm prijs 25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460" y="2507853"/>
            <a:ext cx="3569339" cy="3485406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70 - 2 mannelijke torso's afm. 40x50 cm prijs 25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26" y="828156"/>
            <a:ext cx="4422003" cy="4442936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265</a:t>
            </a:r>
            <a:br>
              <a:rPr lang="en-US" sz="2000" dirty="0" smtClean="0"/>
            </a:br>
            <a:r>
              <a:rPr lang="en-US" sz="2000" dirty="0" smtClean="0"/>
              <a:t> “2 </a:t>
            </a:r>
            <a:r>
              <a:rPr lang="en-US" sz="2000" dirty="0" err="1" smtClean="0"/>
              <a:t>mannelijke</a:t>
            </a:r>
            <a:r>
              <a:rPr lang="en-US" sz="2000" dirty="0" smtClean="0"/>
              <a:t> torso’s”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40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smtClean="0"/>
              <a:t>200 €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 smtClean="0"/>
              <a:t>Techniek</a:t>
            </a:r>
            <a:r>
              <a:rPr lang="en-US" sz="1200" dirty="0" smtClean="0"/>
              <a:t>: </a:t>
            </a:r>
            <a:r>
              <a:rPr lang="en-US" sz="1200" dirty="0" err="1" smtClean="0"/>
              <a:t>gemengde</a:t>
            </a:r>
            <a:r>
              <a:rPr lang="en-US" sz="1200" dirty="0" smtClean="0"/>
              <a:t> </a:t>
            </a:r>
            <a:r>
              <a:rPr lang="en-US" sz="1200" dirty="0" err="1" smtClean="0"/>
              <a:t>techniek</a:t>
            </a:r>
            <a:r>
              <a:rPr lang="en-US" sz="1200" dirty="0" smtClean="0"/>
              <a:t> op </a:t>
            </a:r>
            <a:r>
              <a:rPr lang="en-US" sz="1200" dirty="0" err="1" smtClean="0"/>
              <a:t>papier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270 - 2 mannelijke torso's afm. 40x50 cm prijs 25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326" y="2769855"/>
            <a:ext cx="3310474" cy="3326145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71 - binnen schuine streep buiten afm. 40x50 cm prijs 25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388" y="1025525"/>
            <a:ext cx="4972053" cy="3931515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266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binnen</a:t>
            </a:r>
            <a:r>
              <a:rPr lang="en-US" sz="2000" dirty="0" smtClean="0"/>
              <a:t> </a:t>
            </a:r>
            <a:r>
              <a:rPr lang="en-US" sz="2000" dirty="0" err="1" smtClean="0"/>
              <a:t>schuine</a:t>
            </a:r>
            <a:r>
              <a:rPr lang="en-US" sz="2000" dirty="0" smtClean="0"/>
              <a:t> </a:t>
            </a:r>
            <a:r>
              <a:rPr lang="en-US" sz="2000" dirty="0" err="1" smtClean="0"/>
              <a:t>streep</a:t>
            </a:r>
            <a:r>
              <a:rPr lang="en-US" sz="2000" dirty="0" smtClean="0"/>
              <a:t> </a:t>
            </a:r>
            <a:r>
              <a:rPr lang="en-US" sz="2000" dirty="0" err="1" smtClean="0"/>
              <a:t>buiten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40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smtClean="0"/>
              <a:t>200 €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 smtClean="0"/>
              <a:t>Techniek</a:t>
            </a:r>
            <a:r>
              <a:rPr lang="en-US" sz="1200" dirty="0" smtClean="0"/>
              <a:t>: </a:t>
            </a:r>
            <a:r>
              <a:rPr lang="en-US" sz="1200" dirty="0" err="1" smtClean="0"/>
              <a:t>gemengde</a:t>
            </a:r>
            <a:r>
              <a:rPr lang="en-US" sz="1200" dirty="0" smtClean="0"/>
              <a:t> </a:t>
            </a:r>
            <a:r>
              <a:rPr lang="en-US" sz="1200" dirty="0" err="1" smtClean="0"/>
              <a:t>techniek</a:t>
            </a:r>
            <a:r>
              <a:rPr lang="en-US" sz="1200" dirty="0" smtClean="0"/>
              <a:t> op </a:t>
            </a:r>
            <a:r>
              <a:rPr lang="en-US" sz="1200" dirty="0" err="1" smtClean="0"/>
              <a:t>papier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271 - binnen schuine streep buiten afm. 40x50 cm prijs 25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470" y="2837962"/>
            <a:ext cx="4120330" cy="3258038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72 - 2 mannelijke torso's in strandhuisje afm. 40x50 cm pri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73" y="920328"/>
            <a:ext cx="4473139" cy="4326923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267</a:t>
            </a:r>
            <a:br>
              <a:rPr lang="en-US" sz="2000" dirty="0" smtClean="0"/>
            </a:br>
            <a:r>
              <a:rPr lang="en-US" sz="2000" dirty="0" smtClean="0"/>
              <a:t> “2 </a:t>
            </a:r>
            <a:r>
              <a:rPr lang="en-US" sz="2000" dirty="0" err="1" smtClean="0"/>
              <a:t>mannelijke</a:t>
            </a:r>
            <a:r>
              <a:rPr lang="en-US" sz="2000" dirty="0" smtClean="0"/>
              <a:t> torso’s in </a:t>
            </a:r>
            <a:r>
              <a:rPr lang="en-US" sz="2000" dirty="0" err="1" smtClean="0"/>
              <a:t>strandhuisje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40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smtClean="0"/>
              <a:t>200 €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 smtClean="0"/>
              <a:t>Techniek</a:t>
            </a:r>
            <a:r>
              <a:rPr lang="en-US" sz="1200" dirty="0" smtClean="0"/>
              <a:t>: </a:t>
            </a:r>
            <a:r>
              <a:rPr lang="en-US" sz="1200" dirty="0" err="1" smtClean="0"/>
              <a:t>gemengde</a:t>
            </a:r>
            <a:r>
              <a:rPr lang="en-US" sz="1200" dirty="0" smtClean="0"/>
              <a:t> </a:t>
            </a:r>
            <a:r>
              <a:rPr lang="en-US" sz="1200" dirty="0" err="1" smtClean="0"/>
              <a:t>techniek</a:t>
            </a:r>
            <a:r>
              <a:rPr lang="en-US" sz="1200" dirty="0" smtClean="0"/>
              <a:t> op </a:t>
            </a:r>
            <a:r>
              <a:rPr lang="en-US" sz="1200" dirty="0" err="1" smtClean="0"/>
              <a:t>papier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272 - 2 mannelijke torso's in strandhuisje afm. 40x50 cm pri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005" y="2370111"/>
            <a:ext cx="3851795" cy="3725889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1114"/>
            <a:ext cx="7772400" cy="178008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 smtClean="0"/>
              <a:t>232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summersunset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120 </a:t>
            </a:r>
            <a:r>
              <a:rPr lang="en-US" sz="2000" dirty="0" err="1" smtClean="0"/>
              <a:t>x</a:t>
            </a:r>
            <a:r>
              <a:rPr lang="en-US" sz="2000" dirty="0" smtClean="0"/>
              <a:t> 120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1400 €</a:t>
            </a:r>
            <a:br>
              <a:rPr lang="en-US" sz="2000" dirty="0" smtClean="0"/>
            </a:b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Heidy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 en Marco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fotoveld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summersunset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389686"/>
            <a:ext cx="3822591" cy="370631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8" name="Twaalfhoek 7"/>
          <p:cNvSpPr/>
          <p:nvPr/>
        </p:nvSpPr>
        <p:spPr bwMode="auto">
          <a:xfrm>
            <a:off x="2847975" y="1871662"/>
            <a:ext cx="247650" cy="219075"/>
          </a:xfrm>
          <a:prstGeom prst="dodecagon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73 - 2 vrouwelijke torso's afm. 40x50 cm prijs 25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625" y="899723"/>
            <a:ext cx="4535588" cy="4431886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268</a:t>
            </a:r>
            <a:br>
              <a:rPr lang="en-US" sz="2000" dirty="0" smtClean="0"/>
            </a:br>
            <a:r>
              <a:rPr lang="en-US" sz="2000" dirty="0" smtClean="0"/>
              <a:t> “2 </a:t>
            </a:r>
            <a:r>
              <a:rPr lang="en-US" sz="2000" dirty="0" err="1" smtClean="0"/>
              <a:t>vrouwelijke</a:t>
            </a:r>
            <a:r>
              <a:rPr lang="en-US" sz="2000" dirty="0" smtClean="0"/>
              <a:t> torso’s”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40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smtClean="0"/>
              <a:t>200 €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 smtClean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 smtClean="0"/>
              <a:t>Techniek</a:t>
            </a:r>
            <a:r>
              <a:rPr lang="en-US" sz="1200" dirty="0" smtClean="0"/>
              <a:t>: </a:t>
            </a:r>
            <a:r>
              <a:rPr lang="en-US" sz="1200" dirty="0" err="1" smtClean="0"/>
              <a:t>gemengde</a:t>
            </a:r>
            <a:r>
              <a:rPr lang="en-US" sz="1200" dirty="0" smtClean="0"/>
              <a:t> </a:t>
            </a:r>
            <a:r>
              <a:rPr lang="en-US" sz="1200" dirty="0" err="1" smtClean="0"/>
              <a:t>techniek</a:t>
            </a:r>
            <a:r>
              <a:rPr lang="en-US" sz="1200" dirty="0" smtClean="0"/>
              <a:t> op </a:t>
            </a:r>
            <a:r>
              <a:rPr lang="en-US" sz="1200" dirty="0" err="1" smtClean="0"/>
              <a:t>papier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273 - 2 vrouwelijke torso's afm. 40x50 cm prijs 25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232699"/>
            <a:ext cx="3719750" cy="3634701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74 - vrouw onder boot afm. 40x50 cm prijs 25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811" y="1028651"/>
            <a:ext cx="5141917" cy="3985901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269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vrouw</a:t>
            </a:r>
            <a:r>
              <a:rPr lang="en-US" sz="2000" dirty="0" smtClean="0"/>
              <a:t> </a:t>
            </a:r>
            <a:r>
              <a:rPr lang="en-US" sz="2000" dirty="0" err="1" smtClean="0"/>
              <a:t>onder</a:t>
            </a:r>
            <a:r>
              <a:rPr lang="en-US" sz="2000" dirty="0" smtClean="0"/>
              <a:t> boot”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40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smtClean="0"/>
              <a:t>200 €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 smtClean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 smtClean="0"/>
              <a:t>Techniek</a:t>
            </a:r>
            <a:r>
              <a:rPr lang="en-US" sz="1200" dirty="0" smtClean="0"/>
              <a:t>: </a:t>
            </a:r>
            <a:r>
              <a:rPr lang="en-US" sz="1200" dirty="0" err="1" smtClean="0"/>
              <a:t>gemengde</a:t>
            </a:r>
            <a:r>
              <a:rPr lang="en-US" sz="1200" dirty="0" smtClean="0"/>
              <a:t> </a:t>
            </a:r>
            <a:r>
              <a:rPr lang="en-US" sz="1200" dirty="0" err="1" smtClean="0"/>
              <a:t>techniek</a:t>
            </a:r>
            <a:r>
              <a:rPr lang="en-US" sz="1200" dirty="0" smtClean="0"/>
              <a:t> op </a:t>
            </a:r>
            <a:r>
              <a:rPr lang="en-US" sz="1200" dirty="0" err="1" smtClean="0"/>
              <a:t>papier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274 - vrouw onder boot afm. 40x50 cm prijs 25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534" y="2605448"/>
            <a:ext cx="4208004" cy="3261952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75 - vrouw met wolk en 2 zuilen afm. 40x50 cm prijs 25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13" y="831850"/>
            <a:ext cx="4448346" cy="4316501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270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vrouw</a:t>
            </a:r>
            <a:r>
              <a:rPr lang="en-US" sz="2000" dirty="0" smtClean="0"/>
              <a:t> met </a:t>
            </a:r>
            <a:r>
              <a:rPr lang="en-US" sz="2000" dirty="0" err="1" smtClean="0"/>
              <a:t>wolk</a:t>
            </a:r>
            <a:r>
              <a:rPr lang="en-US" sz="2000" dirty="0" smtClean="0"/>
              <a:t> en 2 </a:t>
            </a:r>
            <a:r>
              <a:rPr lang="en-US" sz="2000" dirty="0" err="1" smtClean="0"/>
              <a:t>zuilen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40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smtClean="0"/>
              <a:t>200 €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 smtClean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 smtClean="0"/>
              <a:t>Techniek</a:t>
            </a:r>
            <a:r>
              <a:rPr lang="en-US" sz="1200" dirty="0" smtClean="0"/>
              <a:t>: </a:t>
            </a:r>
            <a:r>
              <a:rPr lang="en-US" sz="1200" dirty="0" err="1" smtClean="0"/>
              <a:t>gemengde</a:t>
            </a:r>
            <a:r>
              <a:rPr lang="en-US" sz="1200" dirty="0" smtClean="0"/>
              <a:t> </a:t>
            </a:r>
            <a:r>
              <a:rPr lang="en-US" sz="1200" dirty="0" err="1" smtClean="0"/>
              <a:t>techniek</a:t>
            </a:r>
            <a:r>
              <a:rPr lang="en-US" sz="1200" dirty="0" smtClean="0"/>
              <a:t> op </a:t>
            </a:r>
            <a:r>
              <a:rPr lang="en-US" sz="1200" dirty="0" err="1" smtClean="0"/>
              <a:t>papier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275 - vrouw met wolk en 2 zuilen afm. 40x50 cm prijs 25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479279"/>
            <a:ext cx="3727192" cy="3616721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76 - vrouw tussen gordijnen afm. 50x70 cm prijs 250€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96" y="813060"/>
            <a:ext cx="3415195" cy="5129352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smtClean="0"/>
              <a:t>271</a:t>
            </a:r>
            <a:br>
              <a:rPr lang="en-US" sz="2000" smtClean="0"/>
            </a:br>
            <a:r>
              <a:rPr lang="en-US" sz="2000" dirty="0" smtClean="0"/>
              <a:t> “</a:t>
            </a:r>
            <a:r>
              <a:rPr lang="en-US" sz="2000" dirty="0" err="1" smtClean="0"/>
              <a:t>vrouw</a:t>
            </a:r>
            <a:r>
              <a:rPr lang="en-US" sz="2000" dirty="0" smtClean="0"/>
              <a:t> </a:t>
            </a:r>
            <a:r>
              <a:rPr lang="en-US" sz="2000" dirty="0" err="1" smtClean="0"/>
              <a:t>tussen</a:t>
            </a:r>
            <a:r>
              <a:rPr lang="en-US" sz="2000" dirty="0" smtClean="0"/>
              <a:t> </a:t>
            </a:r>
            <a:r>
              <a:rPr lang="en-US" sz="2000" dirty="0" err="1" smtClean="0"/>
              <a:t>gordijnen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50 </a:t>
            </a:r>
            <a:r>
              <a:rPr lang="en-US" sz="2000" dirty="0" err="1" smtClean="0"/>
              <a:t>x</a:t>
            </a:r>
            <a:r>
              <a:rPr lang="en-US" sz="2000" dirty="0" smtClean="0"/>
              <a:t> 70 cm </a:t>
            </a:r>
            <a:br>
              <a:rPr lang="en-US" sz="2000" dirty="0" smtClean="0"/>
            </a:br>
            <a:r>
              <a:rPr lang="en-US" sz="2000" dirty="0" smtClean="0"/>
              <a:t>300 €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 smtClean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 smtClean="0"/>
              <a:t>Techniek</a:t>
            </a:r>
            <a:r>
              <a:rPr lang="en-US" sz="1200" dirty="0" smtClean="0"/>
              <a:t>: </a:t>
            </a:r>
            <a:r>
              <a:rPr lang="en-US" sz="1200" dirty="0" err="1" smtClean="0"/>
              <a:t>gemengde</a:t>
            </a:r>
            <a:r>
              <a:rPr lang="en-US" sz="1200" dirty="0" smtClean="0"/>
              <a:t> </a:t>
            </a:r>
            <a:r>
              <a:rPr lang="en-US" sz="1200" dirty="0" err="1" smtClean="0"/>
              <a:t>techniek</a:t>
            </a:r>
            <a:r>
              <a:rPr lang="en-US" sz="1200" dirty="0" smtClean="0"/>
              <a:t> op </a:t>
            </a:r>
            <a:r>
              <a:rPr lang="en-US" sz="1200" dirty="0" err="1" smtClean="0"/>
              <a:t>papier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276 - vrouw tussen gordijnen afm. 50x70 cm prijs 250€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164" y="1906188"/>
            <a:ext cx="2789636" cy="4189812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mgeven door bloesem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15" y="349371"/>
            <a:ext cx="6116983" cy="6052546"/>
          </a:xfrm>
          <a:prstGeom prst="rect">
            <a:avLst/>
          </a:prstGeom>
          <a:effectLst>
            <a:outerShdw blurRad="520700" dist="38100" dir="2700000">
              <a:srgbClr val="000000">
                <a:alpha val="94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1045</Words>
  <Application>Microsoft Macintosh PowerPoint</Application>
  <PresentationFormat>Diavoorstelling (4:3)</PresentationFormat>
  <Paragraphs>735</Paragraphs>
  <Slides>87</Slides>
  <Notes>40</Notes>
  <HiddenSlides>0</HiddenSlides>
  <MMClips>0</MMClips>
  <ScaleCrop>false</ScaleCrop>
  <HeadingPairs>
    <vt:vector size="4" baseType="variant">
      <vt:variant>
        <vt:lpstr>Ontwerpsjabloon</vt:lpstr>
      </vt:variant>
      <vt:variant>
        <vt:i4>1</vt:i4>
      </vt:variant>
      <vt:variant>
        <vt:lpstr>Diatitels</vt:lpstr>
      </vt:variant>
      <vt:variant>
        <vt:i4>87</vt:i4>
      </vt:variant>
    </vt:vector>
  </HeadingPairs>
  <TitlesOfParts>
    <vt:vector size="88" baseType="lpstr">
      <vt:lpstr>Office-thema</vt:lpstr>
      <vt:lpstr>Dia 1</vt:lpstr>
      <vt:lpstr>Dit zijn allemaal werkstukken die ik gemaakt heb van 2000 t/m 2002    Al deze werken zijn te huur voor  2% van de aangegeven verkoopprijs.  Daarvoor kunt u het werk 3 maanden in huis hangen.                                       </vt:lpstr>
      <vt:lpstr>Dia 3</vt:lpstr>
      <vt:lpstr>230 “contra sky dance”  afm. 100 x 80 cm  prijs 1150 €</vt:lpstr>
      <vt:lpstr>Dia 5</vt:lpstr>
      <vt:lpstr>231  “gele ramen”  afm. 50 x 120 cm  prijs 900 €</vt:lpstr>
      <vt:lpstr>Dia 7</vt:lpstr>
      <vt:lpstr>232  “summersunset”  afm. 120 x 120 cm  prijs 1400 € Heidy en Marco</vt:lpstr>
      <vt:lpstr>Dia 9</vt:lpstr>
      <vt:lpstr>233  “omgeven door bloesem”  afm. 120 x 120 cm  prijs 1400 €</vt:lpstr>
      <vt:lpstr>Dia 11</vt:lpstr>
      <vt:lpstr>234  “summerrain in front of seringflower”  afm. 100 x 150 cm  prijs 1400 €</vt:lpstr>
      <vt:lpstr>Dia 13</vt:lpstr>
      <vt:lpstr>235  “ontluikend groen”  afm. 70 x 70 cm  prijs 450 €</vt:lpstr>
      <vt:lpstr>Dia 15</vt:lpstr>
      <vt:lpstr>236  “ingekaderde transparantie”  afm. 70 x 90 cm  prijs 400 €</vt:lpstr>
      <vt:lpstr>Dia 17</vt:lpstr>
      <vt:lpstr>Dia 18</vt:lpstr>
      <vt:lpstr>237  “22 groene vaasjes”  afm. 65 x 65 cm  prijs 450 €</vt:lpstr>
      <vt:lpstr>Dia 20</vt:lpstr>
      <vt:lpstr>238  “36 gele blaadjes”  afm. 70 x 70 cm  prijs 400 €</vt:lpstr>
      <vt:lpstr>Dia 22</vt:lpstr>
      <vt:lpstr>239  “op zoek naar ruimte”  afm. 70 x 70 cm  prijs 450 €</vt:lpstr>
      <vt:lpstr>Dia 24</vt:lpstr>
      <vt:lpstr>240  “compositie met 3 veren”  afm. 160x120 cm  prijs 1950 €</vt:lpstr>
      <vt:lpstr>Dia 26</vt:lpstr>
      <vt:lpstr>241  “20 cirkels”  afm. 90 x 125 cm  prijs 750 €</vt:lpstr>
      <vt:lpstr>Dia 28</vt:lpstr>
      <vt:lpstr>242  “strandpalen no 1”  afm. 70 x 100 cm  prijs 700 €</vt:lpstr>
      <vt:lpstr>Dia 30</vt:lpstr>
      <vt:lpstr>243  “strandpalen no 2”  afm. 120x80 cm  prijs 950 €</vt:lpstr>
      <vt:lpstr>Dia 32</vt:lpstr>
      <vt:lpstr>244  “boomschrift no 1”  afm. 55 x 80 cm  450 €</vt:lpstr>
      <vt:lpstr>Dia 34</vt:lpstr>
      <vt:lpstr>245  “boomschrift no 2”  afm. 65 x 55 cm  350 €</vt:lpstr>
      <vt:lpstr>Dia 36</vt:lpstr>
      <vt:lpstr>246  “verwerkt Iers stilleven”  afm. 100 x 120 cm  950 €</vt:lpstr>
      <vt:lpstr>Dia 38</vt:lpstr>
      <vt:lpstr>247  “het wiel”  afm. 40 x 50 cm  200 €</vt:lpstr>
      <vt:lpstr>Dia 40</vt:lpstr>
      <vt:lpstr>248  “transparante visbanden”  afm. 40 x 50 cm  200 €</vt:lpstr>
      <vt:lpstr>Dia 42</vt:lpstr>
      <vt:lpstr>249  “blik op mijn vrije wereld”  afm. 120 x 120 cm  1450 €</vt:lpstr>
      <vt:lpstr>Dia 44</vt:lpstr>
      <vt:lpstr>250  “blik op mijn binnenwereld”  afm. 120x120 cm  1450 €</vt:lpstr>
      <vt:lpstr>Dia 46</vt:lpstr>
      <vt:lpstr>Dia 47</vt:lpstr>
      <vt:lpstr>Dia 48</vt:lpstr>
      <vt:lpstr>252  “filmstill no 2”  afm. 100 x 80 cm  850 €</vt:lpstr>
      <vt:lpstr>Dia 50</vt:lpstr>
      <vt:lpstr>253  “filmstill no 3”  afm. 80 x 100 cm  850 €</vt:lpstr>
      <vt:lpstr>Dia 52</vt:lpstr>
      <vt:lpstr>254  “filmstill no 4”  afm. 80 x 100 cm  850 €</vt:lpstr>
      <vt:lpstr>Dia 54</vt:lpstr>
      <vt:lpstr>255  “filmstill no 5”  afm. 100 x 80 cm  850 €</vt:lpstr>
      <vt:lpstr>Dia 56</vt:lpstr>
      <vt:lpstr>256  “filmstill no 6”  afm. 100 x 80 cm  850 €</vt:lpstr>
      <vt:lpstr>Dia 58</vt:lpstr>
      <vt:lpstr>Dia 59</vt:lpstr>
      <vt:lpstr>Dia 60</vt:lpstr>
      <vt:lpstr>258  “the run”  afm. 40 x 43 cm  175 €</vt:lpstr>
      <vt:lpstr>Dia 62</vt:lpstr>
      <vt:lpstr>259  “reaching”  afm. 43 x 40 cm  175 €</vt:lpstr>
      <vt:lpstr>Dia 64</vt:lpstr>
      <vt:lpstr>260  “liggend op zolder”  afm. 43 x 40 cm  175 €</vt:lpstr>
      <vt:lpstr>Dia 66</vt:lpstr>
      <vt:lpstr>261  “avondlandschap”  afm. 43 x 40 cm  175 €</vt:lpstr>
      <vt:lpstr>Dia 68</vt:lpstr>
      <vt:lpstr>Dia 69</vt:lpstr>
      <vt:lpstr>Dia 70</vt:lpstr>
      <vt:lpstr>263  “naakte vrouw”  afm. 43 x 40 cm  175 €</vt:lpstr>
      <vt:lpstr>Dia 72</vt:lpstr>
      <vt:lpstr>264  “torso met rode lijn”  afm. 40 x 50 cm  200 €</vt:lpstr>
      <vt:lpstr>Dia 74</vt:lpstr>
      <vt:lpstr>265  “2 mannelijke torso’s”  afm. 40 x 50 cm  200 €</vt:lpstr>
      <vt:lpstr>Dia 76</vt:lpstr>
      <vt:lpstr>266  “binnen schuine streep buiten”  afm. 40 x 50 cm  200 €</vt:lpstr>
      <vt:lpstr>Dia 78</vt:lpstr>
      <vt:lpstr>267  “2 mannelijke torso’s in strandhuisje”  afm. 40 x 50 cm  200 €</vt:lpstr>
      <vt:lpstr>Dia 80</vt:lpstr>
      <vt:lpstr>268  “2 vrouwelijke torso’s”  afm. 40 x 50 cm  200 €</vt:lpstr>
      <vt:lpstr>Dia 82</vt:lpstr>
      <vt:lpstr>269  “vrouw onder boot”  afm. 40 x 50 cm  200 €</vt:lpstr>
      <vt:lpstr>Dia 84</vt:lpstr>
      <vt:lpstr>270  “vrouw met wolk en 2 zuilen”  afm. 40 x 50 cm  200 €</vt:lpstr>
      <vt:lpstr>Dia 86</vt:lpstr>
      <vt:lpstr>271  “vrouw tussen gordijnen”  afm. 50 x 70 cm  300 €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Ad Verhagen</dc:creator>
  <cp:lastModifiedBy>Ad Verhagen</cp:lastModifiedBy>
  <cp:revision>23</cp:revision>
  <dcterms:created xsi:type="dcterms:W3CDTF">2017-06-30T10:30:44Z</dcterms:created>
  <dcterms:modified xsi:type="dcterms:W3CDTF">2017-06-30T10:35:55Z</dcterms:modified>
</cp:coreProperties>
</file>