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2"/>
  </p:notesMasterIdLst>
  <p:sldIdLst>
    <p:sldId id="302" r:id="rId2"/>
    <p:sldId id="298" r:id="rId3"/>
    <p:sldId id="256" r:id="rId4"/>
    <p:sldId id="262" r:id="rId5"/>
    <p:sldId id="280" r:id="rId6"/>
    <p:sldId id="275" r:id="rId7"/>
    <p:sldId id="272" r:id="rId8"/>
    <p:sldId id="268" r:id="rId9"/>
    <p:sldId id="258" r:id="rId10"/>
    <p:sldId id="263" r:id="rId11"/>
    <p:sldId id="274" r:id="rId12"/>
    <p:sldId id="264" r:id="rId13"/>
    <p:sldId id="265" r:id="rId14"/>
    <p:sldId id="269" r:id="rId15"/>
    <p:sldId id="271" r:id="rId16"/>
    <p:sldId id="277" r:id="rId17"/>
    <p:sldId id="278" r:id="rId18"/>
    <p:sldId id="279" r:id="rId19"/>
    <p:sldId id="259" r:id="rId20"/>
    <p:sldId id="261" r:id="rId21"/>
    <p:sldId id="260" r:id="rId22"/>
    <p:sldId id="300" r:id="rId23"/>
    <p:sldId id="266" r:id="rId24"/>
    <p:sldId id="290" r:id="rId25"/>
    <p:sldId id="29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6598-596B-7B45-88A4-9F74DDBC6E54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C29C6-4500-884A-A695-9B5114B336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B7635-4AE4-F34D-9CF6-F8F86EEC832C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B7635-4AE4-F34D-9CF6-F8F86EEC832C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22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75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FD9D0-75DF-7A4F-8932-F3C92EB53F28}" type="datetimeFigureOut">
              <a:rPr lang="nl-NL" smtClean="0"/>
              <a:pPr/>
              <a:t>31-08-2017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29ECC-37B8-5749-BDCC-886CD4F43CF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Ad.verhagen.kunst@home.n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 smtClean="0"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2000" b="1" dirty="0" smtClean="0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b="1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  </a:t>
            </a:r>
            <a:br>
              <a:rPr lang="en-US" sz="2000" b="1" dirty="0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Al deze werken zijn te huur voor </a:t>
            </a:r>
            <a:b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2% van de aangegeven verkoopprijs. </a:t>
            </a:r>
            <a:b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Daarvoor kunt u het werk 3 maanden in huis hangen.</a:t>
            </a:r>
            <a:r>
              <a:rPr lang="en-US" sz="2000" b="1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                                      </a:t>
            </a:r>
            <a:endParaRPr lang="en-US" dirty="0">
              <a:solidFill>
                <a:srgbClr val="808080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sz="2000" b="1" dirty="0" smtClean="0"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Ad </a:t>
            </a:r>
            <a:r>
              <a:rPr lang="en-US" sz="2000" b="1" dirty="0" err="1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Verhagen</a:t>
            </a:r>
            <a:endParaRPr lang="en-US" sz="2000" b="1" dirty="0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err="1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Telefoon</a:t>
            </a:r>
            <a:r>
              <a:rPr lang="en-US" sz="2000" b="1" dirty="0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2000" b="1" dirty="0" smtClean="0">
                <a:solidFill>
                  <a:srgbClr val="9999CC"/>
                </a:solidFill>
              </a:rPr>
              <a:t>0622952182</a:t>
            </a:r>
          </a:p>
          <a:p>
            <a:r>
              <a:rPr lang="en-US" sz="2000" b="1" smtClean="0">
                <a:solidFill>
                  <a:srgbClr val="9999CC"/>
                </a:solidFill>
              </a:rPr>
              <a:t>www.adskunst.nl</a:t>
            </a:r>
            <a:endParaRPr lang="en-US" sz="2000" b="1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err="1" smtClean="0">
                <a:solidFill>
                  <a:srgbClr val="9999CC"/>
                </a:solidFill>
              </a:rPr>
              <a:t>Ad.verhagen.kunst@home.nl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endParaRPr lang="en-US" sz="2000" b="1" dirty="0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.</a:t>
            </a:r>
            <a:endParaRPr lang="en-US" sz="2000" b="1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1371600" y="3059113"/>
            <a:ext cx="6230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ＭＳ Ｐゴシック" pitchFamily="-111" charset="-128"/>
                <a:cs typeface="Verdana"/>
              </a:rPr>
              <a:t>Voor al het werk geldt: 1 maand gratis proefhangen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853" y="317500"/>
            <a:ext cx="4455755" cy="59563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838664" y="5449491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“schaduwspel”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7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14" y="495300"/>
            <a:ext cx="4423686" cy="58801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382753" y="527580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“muurschaduw”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23" y="317500"/>
            <a:ext cx="4433855" cy="60833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295913" y="5438636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“schaduwbeugels”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13" y="433145"/>
            <a:ext cx="6979966" cy="5276879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4" name="Tekstvak 3"/>
          <p:cNvSpPr txBox="1"/>
          <p:nvPr/>
        </p:nvSpPr>
        <p:spPr>
          <a:xfrm>
            <a:off x="5704073" y="5953970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“11 juli 14.10 uur”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49" y="569641"/>
            <a:ext cx="6239963" cy="4801681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638942" y="5646193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</a:t>
            </a:r>
            <a:r>
              <a:rPr lang="nl-NL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moeder-kind</a:t>
            </a:r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25" y="444500"/>
            <a:ext cx="5123521" cy="59563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789575" y="564619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“troost”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7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24051" y="-367666"/>
            <a:ext cx="5041900" cy="68580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465262" y="5800081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“Spaanse schaduwval”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8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14" y="393700"/>
            <a:ext cx="4404284" cy="60325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594185" y="5492304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</a:t>
            </a:r>
            <a:r>
              <a:rPr lang="nl-NL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AaBe-fabriek</a:t>
            </a:r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7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457200"/>
            <a:ext cx="4603044" cy="59182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463925" y="5492304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“mijn schaduw”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75" y="495300"/>
            <a:ext cx="4223842" cy="5600700"/>
          </a:xfrm>
          <a:prstGeom prst="rect">
            <a:avLst/>
          </a:prstGeom>
          <a:effectLst>
            <a:outerShdw blurRad="2667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789575" y="5646193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“tuinstoelschaduw”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solidFill>
                  <a:srgbClr val="7F7F7F"/>
                </a:solidFill>
                <a:latin typeface="Verdana"/>
                <a:cs typeface="Verdana"/>
              </a:rPr>
              <a:t>Al deze werkstukken zijn litho’s (steendruk).</a:t>
            </a:r>
            <a:br>
              <a:rPr lang="nl-NL" sz="1800" dirty="0" smtClean="0">
                <a:solidFill>
                  <a:srgbClr val="7F7F7F"/>
                </a:solidFill>
                <a:latin typeface="Verdana"/>
                <a:cs typeface="Verdana"/>
              </a:rPr>
            </a:br>
            <a:r>
              <a:rPr lang="nl-NL" sz="1800" dirty="0" smtClean="0">
                <a:solidFill>
                  <a:srgbClr val="7F7F7F"/>
                </a:solidFill>
                <a:latin typeface="Verdana"/>
                <a:cs typeface="Verdana"/>
              </a:rPr>
              <a:t>Daarvan zijn er maximaal 5 afgedrukt.</a:t>
            </a:r>
            <a:br>
              <a:rPr lang="nl-NL" sz="1800" dirty="0" smtClean="0">
                <a:solidFill>
                  <a:srgbClr val="7F7F7F"/>
                </a:solidFill>
                <a:latin typeface="Verdana"/>
                <a:cs typeface="Verdana"/>
              </a:rPr>
            </a:br>
            <a:r>
              <a:rPr lang="nl-NL" sz="1800" dirty="0" smtClean="0">
                <a:solidFill>
                  <a:srgbClr val="7F7F7F"/>
                </a:solidFill>
                <a:latin typeface="Verdana"/>
                <a:cs typeface="Verdana"/>
              </a:rPr>
              <a:t>De prijs per stuk is voor allemaal 175 €.</a:t>
            </a:r>
            <a:br>
              <a:rPr lang="nl-NL" sz="1800" dirty="0" smtClean="0">
                <a:solidFill>
                  <a:srgbClr val="7F7F7F"/>
                </a:solidFill>
                <a:latin typeface="Verdana"/>
                <a:cs typeface="Verdana"/>
              </a:rPr>
            </a:br>
            <a:r>
              <a:rPr lang="nl-NL" sz="1800" dirty="0" smtClean="0">
                <a:solidFill>
                  <a:srgbClr val="7F7F7F"/>
                </a:solidFill>
                <a:latin typeface="Verdana"/>
                <a:cs typeface="Verdana"/>
              </a:rPr>
              <a:t>De huurprijs per 3 maanden bedraagt 3,00 €.</a:t>
            </a:r>
            <a:endParaRPr lang="nl-NL" sz="18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996" y="483864"/>
            <a:ext cx="4241939" cy="5701036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789575" y="5646193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“schaduwval”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631" y="350916"/>
            <a:ext cx="4548398" cy="6075284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789575" y="5646193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“2 tulpen”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 smtClean="0"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2000" b="1" dirty="0" smtClean="0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b="1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  </a:t>
            </a:r>
            <a:br>
              <a:rPr lang="en-US" sz="2000" b="1" dirty="0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Al deze werken zijn te huur voor </a:t>
            </a:r>
            <a:b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2% van de aangegeven verkoopprijs. </a:t>
            </a:r>
            <a:b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Daarvoor kunt u het werk 3 maanden in huis hangen.</a:t>
            </a:r>
            <a:r>
              <a:rPr lang="en-US" sz="2000" b="1" dirty="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                                      </a:t>
            </a:r>
            <a:endParaRPr lang="en-US" dirty="0">
              <a:solidFill>
                <a:srgbClr val="808080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sz="2000" b="1" dirty="0" smtClean="0"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Ad </a:t>
            </a:r>
            <a:r>
              <a:rPr lang="en-US" sz="2000" b="1" dirty="0" err="1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Verhagen</a:t>
            </a:r>
            <a:endParaRPr lang="en-US" sz="2000" b="1" dirty="0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err="1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Telefoon</a:t>
            </a:r>
            <a:r>
              <a:rPr lang="en-US" sz="2000" b="1" dirty="0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2000" b="1" dirty="0" smtClean="0">
                <a:solidFill>
                  <a:srgbClr val="9999CC"/>
                </a:solidFill>
              </a:rPr>
              <a:t>0622952182</a:t>
            </a:r>
            <a:endParaRPr lang="en-US" sz="2000" b="1" dirty="0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  <a:hlinkClick r:id="rId3"/>
              </a:rPr>
              <a:t>Ad.verhagen.kunst@home.nl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r>
              <a:rPr lang="en-US" sz="2000" b="1" dirty="0" err="1" smtClean="0">
                <a:solidFill>
                  <a:srgbClr val="9999CC"/>
                </a:solidFill>
              </a:rPr>
              <a:t>www.adskunst.nl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endParaRPr lang="en-US" sz="2000" b="1" dirty="0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.</a:t>
            </a:r>
            <a:endParaRPr lang="en-US" sz="2000" b="1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1371600" y="3059113"/>
            <a:ext cx="6230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ＭＳ Ｐゴシック" pitchFamily="-111" charset="-128"/>
                <a:cs typeface="Verdana"/>
              </a:rPr>
              <a:t>Voor al het werk geldt: 1 maand gratis proefhangen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503148"/>
            <a:ext cx="6761046" cy="49176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193887" y="5646193"/>
            <a:ext cx="2082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“uitgebloeide tulpen”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N46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762000"/>
            <a:ext cx="3849805" cy="5207000"/>
          </a:xfrm>
          <a:prstGeom prst="rect">
            <a:avLst/>
          </a:prstGeom>
          <a:effectLst>
            <a:outerShdw blurRad="254000" dist="139700" dir="2700000">
              <a:srgbClr val="000000">
                <a:alpha val="43000"/>
              </a:srgbClr>
            </a:outerShdw>
          </a:effectLst>
        </p:spPr>
      </p:pic>
      <p:sp>
        <p:nvSpPr>
          <p:cNvPr id="4" name="Tekstvak 3"/>
          <p:cNvSpPr txBox="1"/>
          <p:nvPr/>
        </p:nvSpPr>
        <p:spPr>
          <a:xfrm>
            <a:off x="5823478" y="533841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“vrouw”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Al deze werkstukken zijn bewerkte litho’s (steendruk)</a:t>
            </a:r>
            <a:b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</a:b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de prijs per stuk is voor allemaal 125 €</a:t>
            </a:r>
            <a:b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</a:b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de huurprijs per 3 maanden bedraagt 2,50 €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8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56" y="460923"/>
            <a:ext cx="7430282" cy="5092839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5476117" y="5800081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“2 figuren”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8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513017"/>
            <a:ext cx="4229100" cy="591635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910319" y="4971846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“zittend figuur”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68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396874"/>
            <a:ext cx="4225065" cy="59531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888609" y="5145535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</a:t>
            </a:r>
            <a:r>
              <a:rPr lang="nl-NL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moeder-kind</a:t>
            </a:r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48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377104"/>
            <a:ext cx="4507324" cy="5972896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409649" y="5134680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“vrouw met gele vlak”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06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15" y="446444"/>
            <a:ext cx="7048500" cy="524271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850857" y="5953970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</a:t>
            </a:r>
            <a:r>
              <a:rPr lang="nl-NL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Algarvestrand</a:t>
            </a:r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 01”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48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8" y="603249"/>
            <a:ext cx="4250201" cy="56356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235197" y="5123824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“uitgebloeide tulpen</a:t>
            </a:r>
          </a:p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Met 4 gekleurde blokjes”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48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555625"/>
            <a:ext cx="4215209" cy="55721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235197" y="4960991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“3 tulpen”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48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02" y="666751"/>
            <a:ext cx="6149130" cy="461184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193887" y="5646193"/>
            <a:ext cx="2018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“ingeklemde tulpen”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48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9" y="492125"/>
            <a:ext cx="4357688" cy="57150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094854" y="5091258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“liefdespaar”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48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56" y="743192"/>
            <a:ext cx="6761346" cy="4594429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193887" y="5646193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“dansende figuren”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46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0" y="460374"/>
            <a:ext cx="4308225" cy="579437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235197" y="5199813"/>
            <a:ext cx="2621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“vrouw met oranje vlakje 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39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4" y="492125"/>
            <a:ext cx="4541220" cy="59055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529054" y="5102113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“ode aan Bosch”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39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25" y="582705"/>
            <a:ext cx="4273550" cy="565617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812624" y="5091258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“ode aan Bosch 2”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39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8" y="698500"/>
            <a:ext cx="4061075" cy="54927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029724" y="4874146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“ode aan Bosch 3”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39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4" y="587375"/>
            <a:ext cx="4336521" cy="5715000"/>
          </a:xfrm>
          <a:prstGeom prst="rect">
            <a:avLst/>
          </a:prstGeom>
          <a:effectLst>
            <a:outerShdw blurRad="254000" dist="1397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008013" y="4971846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“ode aan Bosch 4”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5022"/>
            <a:ext cx="7378700" cy="5401664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850857" y="5953970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</a:t>
            </a:r>
            <a:r>
              <a:rPr lang="nl-NL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Algarvestrand</a:t>
            </a:r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 02”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3988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14" y="460374"/>
            <a:ext cx="4401542" cy="585787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235197" y="5036980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“ode aan Bosch 5”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7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8" y="609600"/>
            <a:ext cx="3981979" cy="54610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850857" y="5514624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</a:t>
            </a:r>
            <a:r>
              <a:rPr lang="nl-NL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Algarvestrand</a:t>
            </a:r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 03”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N67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482600"/>
            <a:ext cx="4386862" cy="58928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4" name="Tekstvak 3"/>
          <p:cNvSpPr txBox="1"/>
          <p:nvPr/>
        </p:nvSpPr>
        <p:spPr>
          <a:xfrm>
            <a:off x="6241638" y="5646193"/>
            <a:ext cx="2236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“schaduwimprovisatie”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63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13" y="444500"/>
            <a:ext cx="4677357" cy="59817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339333" y="5646193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“gespleten schaduw”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58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381000"/>
            <a:ext cx="4533230" cy="57531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458739" y="5395213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“11 juli 14.20 uur”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6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696973"/>
            <a:ext cx="7607300" cy="4746452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850857" y="5953970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7F7F7F"/>
                </a:solidFill>
                <a:latin typeface="Verdana"/>
                <a:cs typeface="Verdana"/>
              </a:rPr>
              <a:t>“11 juli 14.00 uur”</a:t>
            </a:r>
            <a:endParaRPr lang="nl-NL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327</Words>
  <Application>Microsoft Macintosh PowerPoint</Application>
  <PresentationFormat>Diavoorstelling (4:3)</PresentationFormat>
  <Paragraphs>59</Paragraphs>
  <Slides>40</Slides>
  <Notes>2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1" baseType="lpstr">
      <vt:lpstr>Office-thema</vt:lpstr>
      <vt:lpstr>    Al deze werken zijn te huur voor  2% van de aangegeven verkoopprijs.  Daarvoor kunt u het werk 3 maanden in huis hangen.                                       </vt:lpstr>
      <vt:lpstr>Al deze werkstukken zijn litho’s (steendruk). Daarvan zijn er maximaal 5 afgedrukt. De prijs per stuk is voor allemaal 175 €. De huurprijs per 3 maanden bedraagt 3,00 €.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    Al deze werken zijn te huur voor  2% van de aangegeven verkoopprijs.  Daarvoor kunt u het werk 3 maanden in huis hangen.                                       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 Verhagen</dc:creator>
  <cp:lastModifiedBy>Ad Verhagen</cp:lastModifiedBy>
  <cp:revision>3</cp:revision>
  <dcterms:created xsi:type="dcterms:W3CDTF">2017-08-31T09:38:48Z</dcterms:created>
  <dcterms:modified xsi:type="dcterms:W3CDTF">2017-08-31T09:39:19Z</dcterms:modified>
</cp:coreProperties>
</file>