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9" r:id="rId2"/>
    <p:sldId id="350" r:id="rId3"/>
    <p:sldId id="419" r:id="rId4"/>
    <p:sldId id="351" r:id="rId5"/>
    <p:sldId id="421" r:id="rId6"/>
    <p:sldId id="352" r:id="rId7"/>
    <p:sldId id="353" r:id="rId8"/>
    <p:sldId id="354" r:id="rId9"/>
    <p:sldId id="355" r:id="rId10"/>
    <p:sldId id="356" r:id="rId11"/>
    <p:sldId id="357" r:id="rId12"/>
    <p:sldId id="35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9"/>
    <p:restoredTop sz="94694"/>
  </p:normalViewPr>
  <p:slideViewPr>
    <p:cSldViewPr snapToGrid="0">
      <p:cViewPr varScale="1">
        <p:scale>
          <a:sx n="121" d="100"/>
          <a:sy n="121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45CDE-C916-FC7E-D3DB-9059062A7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993202-8CAE-7AED-C129-5DA09ED73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0BA3EB-083F-7B64-5163-4768A459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2A0F66-8249-521E-505A-FD2D86FE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125654-4460-5AC0-BC61-5A8AC215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46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263C1-55C8-E605-7A92-3A66389E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B04B9A-4C92-9A5B-97DB-CE734E0AD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AC999B-C081-AD70-A834-84989803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B8C3BD-7493-0F55-6E63-BED3D05B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1E0A4C-DA39-1CA8-0A47-C06F5E33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55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64695D2-8B73-678B-43AE-5946CB7CB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29C952-8431-F8D4-6915-9DCA5D8D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82A849-18EF-980A-3487-E7E8DAD6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90D0D9-2DA5-FD0C-B4FD-15A3E82D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9D9A32-4739-BB07-7669-20FF2540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94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D2B0F-3298-F6E4-9CCB-CD103E59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6C090C-C24C-963B-05CC-676D3F3E7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A3DFCE-5872-1CB2-C5FD-BAB008A2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B7BC9A-CA40-D7C2-2B83-6D192270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2FF2DD-6CED-A294-4DB0-1952A79D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08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650BA-884E-05C2-94F5-D9EFA428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8F3B30-D009-1772-82C7-AE4AD932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506FED-8927-EA7E-F0C7-62F2530C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7168B7-7987-9F15-F9F9-9451551A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0B9E88-D916-2559-1E42-C4BF9420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56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FA9FF-2270-112D-87D8-44671173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8E4BAE-75A5-72A7-B30A-60713290F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40B3FB-38E4-4438-F1D1-C92540713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DE18D2-8B6C-AF6C-9999-0107EAE8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E525DE-EB6A-4FF1-B6C6-42168FEE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E9545C-9EE7-6A71-75BB-F8878127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90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A45B2-803D-3FDC-C4F4-46C1503D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B98F6B-296C-18C4-ACAE-3A42333C8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0EB9AB-AC09-88DD-0C74-76BC0CFE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ED4AF31-32D0-F74C-57C6-6E830ED12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98E3A89-3AE7-5734-198B-08F9E01F4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9C2491F-056F-33DC-2EAA-636BA9F8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32EE740-4302-2B21-BAC4-EBE8813E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A72F40-8A6F-E0AC-BB78-D423224E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95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9675D-4FC3-F1D7-4FA2-EEC9517E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90912E-840B-9391-9B49-9709C692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A342AA-0869-0755-A933-E1D30196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C40364-6615-4FB9-FE39-7332F9DD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29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2BF97C7-8099-2E2F-7894-817A6FBB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BA2DEF-4CFA-6A15-6922-17ABEF95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B35B7E-027F-8A6F-7814-7D4DC4B2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54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51A6D-A70B-F1B0-6BB4-A42922BC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82CDF9-7FE1-BF59-743E-658A85BC3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4D2389-6CCB-5498-A422-7E5FDEBCB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4B14D5-9F46-368D-EFCC-48FBF95F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CB7FD5-A01F-36A8-A990-D2EC5C93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37D763-6C51-41AB-DE68-E29BC3A2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53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29D8B-70F3-2257-818C-1D553014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9653D69-A60F-6781-53B7-9D946FAFE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7F0F6C-B299-4ECF-3569-FC8FF37F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66977D-2ABF-1CD8-7ABF-806CF180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012F32-041A-750B-CBBD-EF1EBE1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0A7635-ADFA-951D-7003-A6B281E7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42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83FFE72-EE44-9D07-4913-53131F29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96F80F-AA0E-78B4-BCD0-490E400AF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B65315-34C7-6D3D-45B6-F42479B0A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0FAF-1B01-6D44-A180-78D870048C3E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5B31EE-E4FB-34A9-8419-98C6CBE97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F6322F-534B-ECAD-B374-2CA6F2026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70F7-180A-C948-9CFE-C7F99AB3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5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&#10;&#10;Automatisch gegenereerde beschrijving">
            <a:extLst>
              <a:ext uri="{FF2B5EF4-FFF2-40B4-BE49-F238E27FC236}">
                <a16:creationId xmlns:a16="http://schemas.microsoft.com/office/drawing/2014/main" id="{5D128FB3-4F89-3EB8-7D99-1BDC31DE0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06" y="844828"/>
            <a:ext cx="6760805" cy="516834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B435A89-A4AD-461B-60D1-240535BA0951}"/>
              </a:ext>
            </a:extLst>
          </p:cNvPr>
          <p:cNvSpPr txBox="1"/>
          <p:nvPr/>
        </p:nvSpPr>
        <p:spPr>
          <a:xfrm>
            <a:off x="8597462" y="4861824"/>
            <a:ext cx="3731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figuurtje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rotsige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omgeving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49 x 37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375 €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55881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00B23A6-AA6A-63AD-1B19-04C22C6E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743" y="611746"/>
            <a:ext cx="2803237" cy="563450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8993054-877A-DDBB-9277-CF70A5154590}"/>
              </a:ext>
            </a:extLst>
          </p:cNvPr>
          <p:cNvSpPr txBox="1"/>
          <p:nvPr/>
        </p:nvSpPr>
        <p:spPr>
          <a:xfrm>
            <a:off x="8229600" y="4851314"/>
            <a:ext cx="297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figuur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landschap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6”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13 x 27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175 €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76621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&#10;&#10;Automatisch gegenereerde beschrijving">
            <a:extLst>
              <a:ext uri="{FF2B5EF4-FFF2-40B4-BE49-F238E27FC236}">
                <a16:creationId xmlns:a16="http://schemas.microsoft.com/office/drawing/2014/main" id="{B6EAAB20-93A9-1FD2-8C53-BFC0C5CEB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07" y="1682720"/>
            <a:ext cx="7055441" cy="349256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AA68236-3A3F-FA90-310B-6E04DBCFF05A}"/>
              </a:ext>
            </a:extLst>
          </p:cNvPr>
          <p:cNvSpPr txBox="1"/>
          <p:nvPr/>
        </p:nvSpPr>
        <p:spPr>
          <a:xfrm>
            <a:off x="8692055" y="3915893"/>
            <a:ext cx="2869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figuur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landschap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7”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13 x 27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125 €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44458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5D3ADD3-F26D-24FF-7D49-86D43723A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71" y="682580"/>
            <a:ext cx="3983760" cy="549283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1881D29-AEEE-E686-E5C7-19825F5284EB}"/>
              </a:ext>
            </a:extLst>
          </p:cNvPr>
          <p:cNvSpPr txBox="1"/>
          <p:nvPr/>
        </p:nvSpPr>
        <p:spPr>
          <a:xfrm>
            <a:off x="7672552" y="4630597"/>
            <a:ext cx="3584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“duo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chaotisch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landschap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20 x 14,5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175 €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80116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, nachthemel&#10;&#10;Automatisch gegenereerde beschrijving">
            <a:extLst>
              <a:ext uri="{FF2B5EF4-FFF2-40B4-BE49-F238E27FC236}">
                <a16:creationId xmlns:a16="http://schemas.microsoft.com/office/drawing/2014/main" id="{149B1B3B-BE09-772F-A183-CA1D729B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53" y="570695"/>
            <a:ext cx="3446434" cy="571661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2EFD2D0-D178-BBF5-4090-2640585460BF}"/>
              </a:ext>
            </a:extLst>
          </p:cNvPr>
          <p:cNvSpPr txBox="1"/>
          <p:nvPr/>
        </p:nvSpPr>
        <p:spPr>
          <a:xfrm>
            <a:off x="6828315" y="5103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figuur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landschap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02”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22,5 x 37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425 €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43501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nd&#10;&#10;Automatisch gegenereerde beschrijving">
            <a:extLst>
              <a:ext uri="{FF2B5EF4-FFF2-40B4-BE49-F238E27FC236}">
                <a16:creationId xmlns:a16="http://schemas.microsoft.com/office/drawing/2014/main" id="{34412836-0F79-8BB3-2DB1-A5B31D06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768" y="585004"/>
            <a:ext cx="4274087" cy="550831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D3EAD2A-B4E1-93F2-DFD8-17F0285CCC9A}"/>
              </a:ext>
            </a:extLst>
          </p:cNvPr>
          <p:cNvSpPr txBox="1"/>
          <p:nvPr/>
        </p:nvSpPr>
        <p:spPr>
          <a:xfrm>
            <a:off x="7525407" y="4620086"/>
            <a:ext cx="3584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“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groen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golvend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veld”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27 x 34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325 €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3603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lente&#10;&#10;Automatisch gegenereerde beschrijving">
            <a:extLst>
              <a:ext uri="{FF2B5EF4-FFF2-40B4-BE49-F238E27FC236}">
                <a16:creationId xmlns:a16="http://schemas.microsoft.com/office/drawing/2014/main" id="{4787998F-364C-6C08-3F28-4A1E1FED6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93" y="946150"/>
            <a:ext cx="7772400" cy="496569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BB9CCC6-A411-9F08-852F-5CDDA1CD00CA}"/>
              </a:ext>
            </a:extLst>
          </p:cNvPr>
          <p:cNvSpPr txBox="1"/>
          <p:nvPr/>
        </p:nvSpPr>
        <p:spPr>
          <a:xfrm>
            <a:off x="9795465" y="5008969"/>
            <a:ext cx="2301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vrouwelijk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duo”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40 x 26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225 €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43545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&#10;&#10;Automatisch gegenereerde beschrijving">
            <a:extLst>
              <a:ext uri="{FF2B5EF4-FFF2-40B4-BE49-F238E27FC236}">
                <a16:creationId xmlns:a16="http://schemas.microsoft.com/office/drawing/2014/main" id="{4648D94C-2199-E0A6-152F-0C7A1F77E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40" y="491451"/>
            <a:ext cx="2822351" cy="587509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0031A97-2493-D810-FF21-2692510D85BB}"/>
              </a:ext>
            </a:extLst>
          </p:cNvPr>
          <p:cNvSpPr txBox="1"/>
          <p:nvPr/>
        </p:nvSpPr>
        <p:spPr>
          <a:xfrm>
            <a:off x="8124497" y="5177134"/>
            <a:ext cx="3867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figuur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landschap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04”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26 x 51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425 €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35066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s, buiten&#10;&#10;Automatisch gegenereerde beschrijving">
            <a:extLst>
              <a:ext uri="{FF2B5EF4-FFF2-40B4-BE49-F238E27FC236}">
                <a16:creationId xmlns:a16="http://schemas.microsoft.com/office/drawing/2014/main" id="{5D670F01-4C0D-E395-0F77-62D108BF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29" y="679646"/>
            <a:ext cx="7534141" cy="549870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772534D-B13C-F052-833D-EF9C79BE7B18}"/>
              </a:ext>
            </a:extLst>
          </p:cNvPr>
          <p:cNvSpPr txBox="1"/>
          <p:nvPr/>
        </p:nvSpPr>
        <p:spPr>
          <a:xfrm>
            <a:off x="8996855" y="4966927"/>
            <a:ext cx="3195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landschap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met boom”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49 x 37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425 €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96342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ust&#10;&#10;Automatisch gegenereerde beschrijving">
            <a:extLst>
              <a:ext uri="{FF2B5EF4-FFF2-40B4-BE49-F238E27FC236}">
                <a16:creationId xmlns:a16="http://schemas.microsoft.com/office/drawing/2014/main" id="{E82E8D68-D1AA-8E8D-1676-45C008D2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46" y="785171"/>
            <a:ext cx="7069369" cy="528765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98F76D9-35E0-EDBC-A7FD-10AE92B635F4}"/>
              </a:ext>
            </a:extLst>
          </p:cNvPr>
          <p:cNvSpPr txBox="1"/>
          <p:nvPr/>
        </p:nvSpPr>
        <p:spPr>
          <a:xfrm>
            <a:off x="9028386" y="4882843"/>
            <a:ext cx="3237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figuur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landschap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03”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30 x 40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375 €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12951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s, buiten, veld&#10;&#10;Automatisch gegenereerde beschrijving">
            <a:extLst>
              <a:ext uri="{FF2B5EF4-FFF2-40B4-BE49-F238E27FC236}">
                <a16:creationId xmlns:a16="http://schemas.microsoft.com/office/drawing/2014/main" id="{D54BF177-C7C8-E9F6-29E3-E1FFEA272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57" y="761593"/>
            <a:ext cx="4100311" cy="533481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4374263-6397-A0C6-CA45-9D578BD5D637}"/>
              </a:ext>
            </a:extLst>
          </p:cNvPr>
          <p:cNvSpPr txBox="1"/>
          <p:nvPr/>
        </p:nvSpPr>
        <p:spPr>
          <a:xfrm>
            <a:off x="6789682" y="3558541"/>
            <a:ext cx="3773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”2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figuren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een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landschap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19 x 25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225 €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35059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57CFEC9-0B2C-9988-469C-3EED3FBFC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843112"/>
            <a:ext cx="6821152" cy="51717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C2BDAB2-1057-4016-74D1-B06AF1B7E6E2}"/>
              </a:ext>
            </a:extLst>
          </p:cNvPr>
          <p:cNvSpPr txBox="1"/>
          <p:nvPr/>
        </p:nvSpPr>
        <p:spPr>
          <a:xfrm>
            <a:off x="9396248" y="4977438"/>
            <a:ext cx="2575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”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figuur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landschap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01”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afm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. 29,5 x 38 cm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prijs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375 €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9178578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201</Words>
  <Application>Microsoft Macintosh PowerPoint</Application>
  <PresentationFormat>Breedbeeld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 verhagen</dc:creator>
  <cp:lastModifiedBy>ad verhagen</cp:lastModifiedBy>
  <cp:revision>19</cp:revision>
  <dcterms:created xsi:type="dcterms:W3CDTF">2022-10-14T14:11:01Z</dcterms:created>
  <dcterms:modified xsi:type="dcterms:W3CDTF">2022-11-21T15:03:21Z</dcterms:modified>
</cp:coreProperties>
</file>