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8" r:id="rId4"/>
    <p:sldId id="257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383B1-319E-C94A-815E-18465CD7E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CC7B67E-6992-D64C-9404-DB8934D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3A3AD9-53B2-AC42-8F13-2C1A4080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BFFEDB-2B11-7B4A-B251-E4A33812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637970-A372-C04B-8C96-E6CE5D93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6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A9B71-12BB-414B-8C32-8B89FAD53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A284FA-D48A-734E-BE83-6EBD3B85B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21B1BD-3D7D-1A4B-9A8A-A3EA61ACC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0F84CB-5E72-7A4B-BFF5-6C354164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F069D-2A34-A144-A5AC-0260C5CA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88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20E8DEB-1543-4149-8775-E80CE79EC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5EFFD69-DC2C-8243-A96F-2B5FF5A38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937EEF-B23B-A444-8B7E-D3AD5A24D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EF88CA-806F-7D4E-B055-403A950AA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FBC95B-D9D1-5242-84FC-4F931C8AC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16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9498B-BF26-9F42-A69D-F3F00C107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CB438F-9651-BD4C-BE36-907752333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441AD0-187B-4B45-8E25-B510CE849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D20010-EDF8-6841-BCB6-D705CFF7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B5A878-9B91-BE42-A059-64F169C69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341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56EEC-CAF2-F24F-BD6D-BF57BE1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9EBDDE-A79D-8B49-A8C8-E046EBEEE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2EBDD1-6CD9-3941-A0CF-3A9A2306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483E05-6A48-6743-BEBC-1C0FD6FFC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49036C-56F2-CB4D-BA14-657F2D2F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821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CD14C-5E9A-B947-8D89-71A0B00E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9B2B2A-F38C-814F-BD81-2CE531D379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4661AC5-5332-2546-A400-8B5787D8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D9D01E-764E-E844-B62D-0C76BE16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015BC-F86B-3741-B331-22758990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2B92DB3-9361-8B40-A6C3-F352BD19C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03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10B6E-4EF3-4645-9A5C-DF395882D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943079-525C-DA42-8647-FE37DDA4B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167473-EF0B-D84B-9AD2-5E9F86E6D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EE92B60-CA04-864F-B45B-0B918483F1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00FCCF0-6CBE-7A4B-B558-983BADAAD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7CC1005-A635-674C-9751-7EC1A808D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83FBD8D-5BE6-6F47-BEA6-03CF8136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284CB56-8A06-694A-9F0A-8BFC9E390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7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494B8-8331-204F-A559-251081BE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5967B84-4EBD-9E43-8D53-9D339E098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85B993D-8EAE-9B43-B1FA-51D94594C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E8B17BC-EF7B-AB4F-A564-40AC8A65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84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7536CA-8066-724B-A110-2224C8BA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AE416E3-FC55-7445-8624-8DE9DEAC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DA937B-8176-2E47-B722-1308DBAE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766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156FE0-FAB2-4B45-B445-2B60393E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AA6D8-519D-7C41-9955-0BB9696C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87FBBC-128C-D940-BA8C-C23D006FE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5220B30-7BF4-FC4D-8475-7CF51DF3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8B936A-085D-D749-B6D3-5A8BB50F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649186E-FEA5-9848-A938-F560290CC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0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F460C-F334-0D41-AA99-63834F889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1C85E59-D7D2-1944-8AA5-8CF72DD4F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464E095-8CA2-AD4E-8111-4A1FAEA4E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56F5A4-D2AC-9245-8A01-E1B07450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E02E7F-7BE6-7E40-B3E9-6D737FED7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DB99E2C-E7AB-B24B-92D2-E41F0590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854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44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48851E7-B3F4-B24C-9AAE-1DC49A56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13D88CE-5306-7549-886F-0BBA0C3E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8BCE1E-607F-6444-A5F4-19FA437B73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117FB-885C-5C42-AEAD-D980694A4F4D}" type="datetimeFigureOut">
              <a:rPr lang="nl-NL" smtClean="0"/>
              <a:t>04-04-2022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A91647-FD49-A048-83B3-DA1C7F44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2FFA6A-D7DC-B54C-BA93-8C1A1E420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AA9B7-6E70-7F4D-B5C6-25ABEDC1555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901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2D7A720B-DA37-7E41-A711-3F45093DCBC9}"/>
              </a:ext>
            </a:extLst>
          </p:cNvPr>
          <p:cNvSpPr txBox="1"/>
          <p:nvPr/>
        </p:nvSpPr>
        <p:spPr>
          <a:xfrm>
            <a:off x="424248" y="1913514"/>
            <a:ext cx="11343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Werk dat ontstaan is na 2020</a:t>
            </a:r>
          </a:p>
          <a:p>
            <a:pPr algn="ctr"/>
            <a:r>
              <a:rPr lang="nl-NL" sz="40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mijn nieuwe atelier in</a:t>
            </a:r>
          </a:p>
          <a:p>
            <a:pPr algn="ctr"/>
            <a:r>
              <a:rPr lang="nl-NL" sz="40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Udenhout.</a:t>
            </a:r>
          </a:p>
        </p:txBody>
      </p:sp>
    </p:spTree>
    <p:extLst>
      <p:ext uri="{BB962C8B-B14F-4D97-AF65-F5344CB8AC3E}">
        <p14:creationId xmlns:p14="http://schemas.microsoft.com/office/powerpoint/2010/main" val="107573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7385222" y="468492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liggend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naakt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30 x 38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275 €</a:t>
            </a:r>
            <a:endParaRPr lang="nl-NL" sz="1400" dirty="0"/>
          </a:p>
        </p:txBody>
      </p:sp>
      <p:pic>
        <p:nvPicPr>
          <p:cNvPr id="4" name="Afbeelding 3" descr="Afbeelding met buiten, omheining, grot, steen&#10;&#10;Automatisch gegenereerde beschrijving">
            <a:extLst>
              <a:ext uri="{FF2B5EF4-FFF2-40B4-BE49-F238E27FC236}">
                <a16:creationId xmlns:a16="http://schemas.microsoft.com/office/drawing/2014/main" id="{094235AD-E7E6-D546-91F9-A42BB08F9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42" y="618615"/>
            <a:ext cx="4249160" cy="56207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411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7212228" y="454900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”ambiguous 02”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27 x 40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225 €</a:t>
            </a:r>
            <a:endParaRPr lang="nl-NL" sz="1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4F5080-B534-2548-ADE8-3CC7E75B1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226" y="644302"/>
            <a:ext cx="3685192" cy="5569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721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7385222" y="458607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”human shapes 03”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37 x 35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250 €</a:t>
            </a:r>
            <a:endParaRPr lang="nl-NL" sz="1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BB33DC2-9E4D-0A45-8675-392B3727B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90" y="863168"/>
            <a:ext cx="5487043" cy="51316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4147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7162801" y="4647854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”human shapes 05”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37 x 35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250 €</a:t>
            </a:r>
            <a:endParaRPr lang="nl-NL" sz="1400" dirty="0"/>
          </a:p>
        </p:txBody>
      </p:sp>
      <p:pic>
        <p:nvPicPr>
          <p:cNvPr id="4" name="Afbeelding 3" descr="Afbeelding met gebouw, vies&#10;&#10;Automatisch gegenereerde beschrijving">
            <a:extLst>
              <a:ext uri="{FF2B5EF4-FFF2-40B4-BE49-F238E27FC236}">
                <a16:creationId xmlns:a16="http://schemas.microsoft.com/office/drawing/2014/main" id="{7DE49613-85B3-5D40-8B8E-49BD95B1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90" y="903779"/>
            <a:ext cx="5437253" cy="50504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4465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pin&#10;&#10;Automatisch gegenereerde beschrijving">
            <a:extLst>
              <a:ext uri="{FF2B5EF4-FFF2-40B4-BE49-F238E27FC236}">
                <a16:creationId xmlns:a16="http://schemas.microsoft.com/office/drawing/2014/main" id="{206A5FAD-AC4E-1642-8F37-A52562DEA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74" y="463378"/>
            <a:ext cx="4504867" cy="59312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7D91A5E-85B8-C44D-8526-8B534BAA1FA0}"/>
              </a:ext>
            </a:extLst>
          </p:cNvPr>
          <p:cNvSpPr/>
          <p:nvPr/>
        </p:nvSpPr>
        <p:spPr>
          <a:xfrm>
            <a:off x="7958971" y="4944415"/>
            <a:ext cx="3855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”tulip shapes 03”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30 x 39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375 €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06082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schillende&#10;&#10;Automatisch gegenereerde beschrijving">
            <a:extLst>
              <a:ext uri="{FF2B5EF4-FFF2-40B4-BE49-F238E27FC236}">
                <a16:creationId xmlns:a16="http://schemas.microsoft.com/office/drawing/2014/main" id="{6D34F296-FB0B-C047-AA7F-21CF7577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94" y="722870"/>
            <a:ext cx="4599779" cy="5412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301DAFD-BBB5-7542-A324-68F643A68174}"/>
              </a:ext>
            </a:extLst>
          </p:cNvPr>
          <p:cNvSpPr/>
          <p:nvPr/>
        </p:nvSpPr>
        <p:spPr>
          <a:xfrm>
            <a:off x="7464116" y="4919702"/>
            <a:ext cx="4599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”human-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tulipshapes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overrun by greenery”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 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80 x 90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 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1800 €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13956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5EDE8CF-CED0-164E-823C-E027257F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1" y="531340"/>
            <a:ext cx="4798548" cy="57953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1549F311-0FE8-B246-9B5D-FDCED54A40D3}"/>
              </a:ext>
            </a:extLst>
          </p:cNvPr>
          <p:cNvSpPr/>
          <p:nvPr/>
        </p:nvSpPr>
        <p:spPr>
          <a:xfrm>
            <a:off x="7496426" y="5154482"/>
            <a:ext cx="4798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”standing figures with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tulipdetails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78 x 95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1900 €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2116507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C5814C8-73EB-9845-AB19-CA514A0AA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855" y="420129"/>
            <a:ext cx="2119329" cy="6017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4CC955BC-5B45-024C-8BD6-DF70ACB9548B}"/>
              </a:ext>
            </a:extLst>
          </p:cNvPr>
          <p:cNvSpPr/>
          <p:nvPr/>
        </p:nvSpPr>
        <p:spPr>
          <a:xfrm>
            <a:off x="6864818" y="499384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”2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figuren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met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tulpen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45 x 125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1600 €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09563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water, kust, lente&#10;&#10;Automatisch gegenereerde beschrijving">
            <a:extLst>
              <a:ext uri="{FF2B5EF4-FFF2-40B4-BE49-F238E27FC236}">
                <a16:creationId xmlns:a16="http://schemas.microsoft.com/office/drawing/2014/main" id="{9458BCE4-19C9-0845-93B2-3CEF69101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03" y="757623"/>
            <a:ext cx="6983991" cy="5342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D545FB0-9945-9741-9383-CCFDAD6B061F}"/>
              </a:ext>
            </a:extLst>
          </p:cNvPr>
          <p:cNvSpPr/>
          <p:nvPr/>
        </p:nvSpPr>
        <p:spPr>
          <a:xfrm>
            <a:off x="7890420" y="467256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zomerse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ontmoeting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39 x 30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275 €</a:t>
            </a:r>
            <a:endParaRPr lang="nl-NL" sz="1400" dirty="0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F0084534-C10E-B749-BF19-047006E8C25E}"/>
              </a:ext>
            </a:extLst>
          </p:cNvPr>
          <p:cNvSpPr/>
          <p:nvPr/>
        </p:nvSpPr>
        <p:spPr>
          <a:xfrm>
            <a:off x="10938420" y="5559512"/>
            <a:ext cx="332509" cy="332509"/>
          </a:xfrm>
          <a:prstGeom prst="ellipse">
            <a:avLst/>
          </a:prstGeom>
          <a:gradFill>
            <a:gsLst>
              <a:gs pos="100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137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, lente, steen, beton&#10;&#10;Automatisch gegenereerde beschrijving">
            <a:extLst>
              <a:ext uri="{FF2B5EF4-FFF2-40B4-BE49-F238E27FC236}">
                <a16:creationId xmlns:a16="http://schemas.microsoft.com/office/drawing/2014/main" id="{9E13B5E6-48A6-EB44-93F6-C1D40B09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283" y="490522"/>
            <a:ext cx="4321290" cy="58769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0A05D574-2730-D041-B70B-0D9CAE21A7CD}"/>
              </a:ext>
            </a:extLst>
          </p:cNvPr>
          <p:cNvSpPr/>
          <p:nvPr/>
        </p:nvSpPr>
        <p:spPr>
          <a:xfrm>
            <a:off x="10192827" y="5487229"/>
            <a:ext cx="332509" cy="332509"/>
          </a:xfrm>
          <a:prstGeom prst="ellipse">
            <a:avLst/>
          </a:prstGeom>
          <a:gradFill>
            <a:gsLst>
              <a:gs pos="10000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7311082" y="44872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herfststrand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20 x 14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120 €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450573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8476733" y="4783778"/>
            <a:ext cx="45472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grote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zandvlakte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72 x 60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875 €</a:t>
            </a:r>
            <a:endParaRPr lang="nl-NL" sz="1400" dirty="0"/>
          </a:p>
        </p:txBody>
      </p:sp>
      <p:pic>
        <p:nvPicPr>
          <p:cNvPr id="4" name="Afbeelding 3" descr="Afbeelding met buiten&#10;&#10;Automatisch gegenereerde beschrijving">
            <a:extLst>
              <a:ext uri="{FF2B5EF4-FFF2-40B4-BE49-F238E27FC236}">
                <a16:creationId xmlns:a16="http://schemas.microsoft.com/office/drawing/2014/main" id="{85128AD8-AC1B-FA48-BA96-92A819CD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589" y="776037"/>
            <a:ext cx="6719501" cy="5550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386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75CED0FE-0C2E-B141-B80E-662AE661B998}"/>
              </a:ext>
            </a:extLst>
          </p:cNvPr>
          <p:cNvSpPr/>
          <p:nvPr/>
        </p:nvSpPr>
        <p:spPr>
          <a:xfrm>
            <a:off x="6965092" y="473435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zandvlakte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op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IJsland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14,5 x 30 cm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225 €</a:t>
            </a:r>
            <a:endParaRPr lang="nl-NL" sz="1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7EE73E3-3E8F-964F-827A-E66BBCA7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888" y="501650"/>
            <a:ext cx="2755900" cy="58547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9341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218</Words>
  <Application>Microsoft Macintosh PowerPoint</Application>
  <PresentationFormat>Breedbeeld</PresentationFormat>
  <Paragraphs>15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 verhagen</dc:creator>
  <cp:lastModifiedBy>ad verhagen</cp:lastModifiedBy>
  <cp:revision>1</cp:revision>
  <dcterms:created xsi:type="dcterms:W3CDTF">2022-04-04T11:55:48Z</dcterms:created>
  <dcterms:modified xsi:type="dcterms:W3CDTF">2022-04-04T12:38:02Z</dcterms:modified>
</cp:coreProperties>
</file>