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76" r:id="rId4"/>
    <p:sldId id="265" r:id="rId5"/>
    <p:sldId id="266" r:id="rId6"/>
    <p:sldId id="277" r:id="rId7"/>
    <p:sldId id="267" r:id="rId8"/>
    <p:sldId id="268" r:id="rId9"/>
    <p:sldId id="270" r:id="rId10"/>
    <p:sldId id="278" r:id="rId11"/>
    <p:sldId id="271" r:id="rId12"/>
    <p:sldId id="269" r:id="rId13"/>
    <p:sldId id="272" r:id="rId14"/>
    <p:sldId id="264" r:id="rId15"/>
    <p:sldId id="275" r:id="rId16"/>
    <p:sldId id="273" r:id="rId17"/>
    <p:sldId id="274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738"/>
    <p:restoredTop sz="94635"/>
  </p:normalViewPr>
  <p:slideViewPr>
    <p:cSldViewPr snapToGrid="0">
      <p:cViewPr varScale="1">
        <p:scale>
          <a:sx n="90" d="100"/>
          <a:sy n="90" d="100"/>
        </p:scale>
        <p:origin x="224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022CF1-771A-D3A1-8102-52AFBF0B13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0B19F10-82F7-06B2-AF05-CFE89170F1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435C897-5BBE-BB2C-DE31-9A1B89EB6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A011-174E-E74A-9EC0-26C485DD33F6}" type="datetimeFigureOut">
              <a:rPr lang="nl-NL" smtClean="0"/>
              <a:t>04-06-2025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D165402-FBFA-5130-5E06-25864B7FF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051AFA5-60DD-496B-7BEF-3C1102D71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AAEB9-66D6-ED4A-A357-01BB83400B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4008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4232EA-5A6D-2D36-274B-39FF691B9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BE72B83-97D7-B489-E7B8-4B605E3C9E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5ADC5D4-CD2E-DD76-B589-134FF784C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A011-174E-E74A-9EC0-26C485DD33F6}" type="datetimeFigureOut">
              <a:rPr lang="nl-NL" smtClean="0"/>
              <a:t>04-06-2025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0CCB1D7-9452-1E44-7915-E49B83192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706C84E-6032-83B5-DDC6-C746C34DA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AAEB9-66D6-ED4A-A357-01BB83400B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5581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4C1A20A-D509-B885-7E99-B7462764E5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44AB3EF-5BB2-15B8-AECE-0980F782F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6EA6A1A-2585-4F2B-9280-162FB5AF7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A011-174E-E74A-9EC0-26C485DD33F6}" type="datetimeFigureOut">
              <a:rPr lang="nl-NL" smtClean="0"/>
              <a:t>04-06-2025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913CB3D-830C-A873-09FE-7CD476E6C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9B07725-F0D0-37D8-5669-188EF66CC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AAEB9-66D6-ED4A-A357-01BB83400B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8700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E6A89E-9B1F-841C-79C7-D8B4F5CE4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75C2B2F-996E-5DE8-95B0-3F112CF6D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746B722-F523-DB36-9718-1EC7E6B9D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A011-174E-E74A-9EC0-26C485DD33F6}" type="datetimeFigureOut">
              <a:rPr lang="nl-NL" smtClean="0"/>
              <a:t>04-06-2025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B9AB65-E8F3-23AF-213E-9D18604D8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14D0BD4-3716-5C9A-1F9D-7C2FBEF10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AAEB9-66D6-ED4A-A357-01BB83400B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1924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831E95-1012-73DA-FAF0-334D9EAF8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AAE1275-8F81-0813-77CE-7E2E9E96C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19DE808-65F7-728A-B258-1235F07F6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A011-174E-E74A-9EC0-26C485DD33F6}" type="datetimeFigureOut">
              <a:rPr lang="nl-NL" smtClean="0"/>
              <a:t>04-06-2025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D94CC1B-69DC-7EAA-0AE8-E172911B8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836A282-4CDE-8548-B1BD-461DBB972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AAEB9-66D6-ED4A-A357-01BB83400B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1193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4D9F71-60E0-353B-B9A7-32E333CEB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B45CF0-D983-9136-B0E4-7598A73DD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7BA7927-9297-7183-8C84-A99DAAF2D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FB7471A-5ACE-F38D-0B5F-6BA3DC721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A011-174E-E74A-9EC0-26C485DD33F6}" type="datetimeFigureOut">
              <a:rPr lang="nl-NL" smtClean="0"/>
              <a:t>04-06-2025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1960713-950C-E5FF-26B1-754F6DFBD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60FD5FA-B4D1-39F6-4CBE-1F62FDB97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AAEB9-66D6-ED4A-A357-01BB83400B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2021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2EF1BF-B640-5DBF-FF23-D6A0B6A46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5DE6F84-4149-76D1-E3F0-35D4452DB5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50AC95D-0C97-A4A1-2BA5-011547A89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55FD7B1-6C6B-A261-3ADA-B480DCB68B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868FFF9-7E0E-8171-FE4B-72440CCC92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93E133F-DF6C-D264-53D7-E245189D6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A011-174E-E74A-9EC0-26C485DD33F6}" type="datetimeFigureOut">
              <a:rPr lang="nl-NL" smtClean="0"/>
              <a:t>04-06-2025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70A0193-B9DB-40D4-670B-28E72E89A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A714FD6-82CE-0582-1931-D7F742081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AAEB9-66D6-ED4A-A357-01BB83400B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3776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08EC8-F4A2-8EC5-FF06-FC016653B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9021419-5959-17BD-86AD-7C60F552A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A011-174E-E74A-9EC0-26C485DD33F6}" type="datetimeFigureOut">
              <a:rPr lang="nl-NL" smtClean="0"/>
              <a:t>04-06-2025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2BA5EBA-DB0D-851A-3A3C-70CF94C39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499D38C-35F8-3D42-BBB2-A66A91BEC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AAEB9-66D6-ED4A-A357-01BB83400B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1592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62F2915-E848-1350-389A-AF2C147CA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A011-174E-E74A-9EC0-26C485DD33F6}" type="datetimeFigureOut">
              <a:rPr lang="nl-NL" smtClean="0"/>
              <a:t>04-06-2025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D185861-0A44-6908-C5C2-9FB4DA8C4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C1971B8-7805-7776-D601-5971CAC74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AAEB9-66D6-ED4A-A357-01BB83400B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8636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74F6EB-7536-A0B9-E5F8-FE8EBF310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B87A3C-7B33-BDE0-CE5D-EDED0F50D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278EC8D-1C93-2287-C5EE-3114D9742C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8A712C5-0A4D-FA09-1198-3BB20EF26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A011-174E-E74A-9EC0-26C485DD33F6}" type="datetimeFigureOut">
              <a:rPr lang="nl-NL" smtClean="0"/>
              <a:t>04-06-2025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FCE18B6-A7A3-E1FA-3DDE-45CD9AF64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CD4C881-F185-AD39-423C-674C7109A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AAEB9-66D6-ED4A-A357-01BB83400B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3707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A31B04-D85F-91B3-8316-31371772D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3B7028F-1B54-89DE-F23A-8D1355D2B9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9DB70B1-7B64-A11B-4DE3-69639BC3C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5E26A43-27BC-9080-A43B-4B9B77D0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A011-174E-E74A-9EC0-26C485DD33F6}" type="datetimeFigureOut">
              <a:rPr lang="nl-NL" smtClean="0"/>
              <a:t>04-06-2025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B3F7D9D-2656-5A22-163B-8E9C55F2E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CBDDF32-A87D-A632-013C-81B2E0886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AAEB9-66D6-ED4A-A357-01BB83400B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7473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FA86741-E028-0060-E275-36FD64D15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8F4404-D3CA-26F3-50FE-A05A48CEA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9D555FF-4084-B1A8-578A-B37F29DFEF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D4A011-174E-E74A-9EC0-26C485DD33F6}" type="datetimeFigureOut">
              <a:rPr lang="nl-NL" smtClean="0"/>
              <a:t>04-06-2025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4676C9D-8DFE-8FE6-F7CF-6E27BE1E0F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C50D6E6-7D12-8851-2F40-7F0E839BB4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6AAEB9-66D6-ED4A-A357-01BB83400B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6495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5BA6A6F8-346E-FFE1-5A2E-4B95A2E90A63}"/>
              </a:ext>
            </a:extLst>
          </p:cNvPr>
          <p:cNvSpPr/>
          <p:nvPr/>
        </p:nvSpPr>
        <p:spPr>
          <a:xfrm>
            <a:off x="247426" y="193638"/>
            <a:ext cx="5690795" cy="64653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514F155B-5599-0A68-413B-ACDC4A7057DC}"/>
              </a:ext>
            </a:extLst>
          </p:cNvPr>
          <p:cNvSpPr/>
          <p:nvPr/>
        </p:nvSpPr>
        <p:spPr>
          <a:xfrm>
            <a:off x="8316686" y="193638"/>
            <a:ext cx="3627890" cy="64653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0" name="Afbeelding 9" descr="Afbeelding met kunst, verven, schets, Schilderverf&#10;&#10;Door AI gegenereerde inhoud is mogelijk onjuist.">
            <a:extLst>
              <a:ext uri="{FF2B5EF4-FFF2-40B4-BE49-F238E27FC236}">
                <a16:creationId xmlns:a16="http://schemas.microsoft.com/office/drawing/2014/main" id="{4B9CCC87-A50B-DE5D-4296-FC576369F1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2000"/>
          </a:blip>
          <a:stretch>
            <a:fillRect/>
          </a:stretch>
        </p:blipFill>
        <p:spPr>
          <a:xfrm>
            <a:off x="2209800" y="1071889"/>
            <a:ext cx="7772400" cy="5398836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C3CAB411-96FC-128A-57A6-AEE858CB0FF6}"/>
              </a:ext>
            </a:extLst>
          </p:cNvPr>
          <p:cNvSpPr txBox="1"/>
          <p:nvPr/>
        </p:nvSpPr>
        <p:spPr>
          <a:xfrm>
            <a:off x="2128824" y="387275"/>
            <a:ext cx="7934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aantal van mijn nieuwste werken</a:t>
            </a:r>
          </a:p>
        </p:txBody>
      </p:sp>
    </p:spTree>
    <p:extLst>
      <p:ext uri="{BB962C8B-B14F-4D97-AF65-F5344CB8AC3E}">
        <p14:creationId xmlns:p14="http://schemas.microsoft.com/office/powerpoint/2010/main" val="287642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A2AAE-4866-14FE-285E-249AAC984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BFAB8DDF-682D-207C-5861-CA79147B30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2638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4" name="Afbeelding 3" descr="Afbeelding met verven, buitenshuis, tekening, water&#10;&#10;Door AI gegenereerde inhoud is mogelijk onjuist.">
            <a:extLst>
              <a:ext uri="{FF2B5EF4-FFF2-40B4-BE49-F238E27FC236}">
                <a16:creationId xmlns:a16="http://schemas.microsoft.com/office/drawing/2014/main" id="{0FDB77F8-4921-2E40-F04B-ECCB7697A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016" y="542925"/>
            <a:ext cx="4262173" cy="577215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18264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1138E-CB96-D3A6-A41B-FEB858AA9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C40F8823-F20C-BCDD-2E2B-FB470747974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4" name="Afbeelding 3" descr="Afbeelding met strand, buitenshuis, grond, landschap&#10;&#10;Door AI gegenereerde inhoud is mogelijk onjuist.">
            <a:extLst>
              <a:ext uri="{FF2B5EF4-FFF2-40B4-BE49-F238E27FC236}">
                <a16:creationId xmlns:a16="http://schemas.microsoft.com/office/drawing/2014/main" id="{FC8304FA-15EF-450E-C4CA-3EEF9AE82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293" y="673100"/>
            <a:ext cx="5575300" cy="55118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59056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69463-6224-CEA3-3F10-E90E87893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8370E331-BE54-60AF-15CD-C492B084E7A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2333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4" name="Afbeelding 3" descr="Afbeelding met verven, tekening, Kunstwerk, schets&#10;&#10;Door AI gegenereerde inhoud is mogelijk onjuist.">
            <a:extLst>
              <a:ext uri="{FF2B5EF4-FFF2-40B4-BE49-F238E27FC236}">
                <a16:creationId xmlns:a16="http://schemas.microsoft.com/office/drawing/2014/main" id="{7F4FFC2C-201F-43E9-5BBD-DF7172882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521" y="547914"/>
            <a:ext cx="6100480" cy="576217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77142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807B6-05C8-5853-784A-CBC7BF2A8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9402A3-B5C0-7B4B-DC7E-1403BBA54C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230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4" name="Afbeelding 3" descr="Afbeelding met handschrift, verf, kunst&#10;&#10;Door AI gegenereerde inhoud is mogelijk onjuist.">
            <a:extLst>
              <a:ext uri="{FF2B5EF4-FFF2-40B4-BE49-F238E27FC236}">
                <a16:creationId xmlns:a16="http://schemas.microsoft.com/office/drawing/2014/main" id="{27FFDAB9-C898-4D10-00ED-AEDBBD1AC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861" y="466316"/>
            <a:ext cx="5944891" cy="592536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6963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A1195-F444-9D08-2EA3-EB91B13D2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C4D97592-BEFE-BAA8-3789-B205BEDD9C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Afbeelding 4" descr="Afbeelding met verven, schets, tekening, kunst&#10;&#10;Door AI gegenereerde inhoud is mogelijk onjuist.">
            <a:extLst>
              <a:ext uri="{FF2B5EF4-FFF2-40B4-BE49-F238E27FC236}">
                <a16:creationId xmlns:a16="http://schemas.microsoft.com/office/drawing/2014/main" id="{27FCABC5-0EBA-F6C8-CD1F-9159535E2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85828"/>
            <a:ext cx="7772400" cy="568634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13202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CAC76-FFD3-83B6-06B0-94D9CCE5E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1ED43CB6-11F0-1FF4-9904-D68220A695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2422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Afbeelding 4" descr="Afbeelding met buitenshuis, verven, water, strand&#10;&#10;Door AI gegenereerde inhoud is mogelijk onjuist.">
            <a:extLst>
              <a:ext uri="{FF2B5EF4-FFF2-40B4-BE49-F238E27FC236}">
                <a16:creationId xmlns:a16="http://schemas.microsoft.com/office/drawing/2014/main" id="{C370301F-88E9-F9F4-6F3C-24AAAA617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929" y="464344"/>
            <a:ext cx="6023112" cy="592931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92870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8A138-E138-BF8C-980E-59A007947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DF75C66E-A51E-B3AB-DD5F-CA2474BA38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4" name="Afbeelding 3" descr="Afbeelding met schets, verven, tekening, Kunstwerk&#10;&#10;Door AI gegenereerde inhoud is mogelijk onjuist.">
            <a:extLst>
              <a:ext uri="{FF2B5EF4-FFF2-40B4-BE49-F238E27FC236}">
                <a16:creationId xmlns:a16="http://schemas.microsoft.com/office/drawing/2014/main" id="{3B388DB6-B63F-B9BB-D6EB-184D57B72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45" y="711200"/>
            <a:ext cx="3606800" cy="54356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Afbeelding 6" descr="Afbeelding met kunst, verven, vrouw, tekening&#10;&#10;Door AI gegenereerde inhoud is mogelijk onjuist.">
            <a:extLst>
              <a:ext uri="{FF2B5EF4-FFF2-40B4-BE49-F238E27FC236}">
                <a16:creationId xmlns:a16="http://schemas.microsoft.com/office/drawing/2014/main" id="{3B2BBE6F-E97F-29D7-42C4-BFA6E4F74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300" y="1124857"/>
            <a:ext cx="6185455" cy="434702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60413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152BB-8AE6-24B5-02FB-9054C60D8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392B33C1-5FD5-BB01-2E40-DC6C4D435922}"/>
              </a:ext>
            </a:extLst>
          </p:cNvPr>
          <p:cNvSpPr/>
          <p:nvPr/>
        </p:nvSpPr>
        <p:spPr>
          <a:xfrm>
            <a:off x="247426" y="193638"/>
            <a:ext cx="5690795" cy="64653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89ADB9F-8B7C-45C8-E53C-9F6E396D4B34}"/>
              </a:ext>
            </a:extLst>
          </p:cNvPr>
          <p:cNvSpPr/>
          <p:nvPr/>
        </p:nvSpPr>
        <p:spPr>
          <a:xfrm>
            <a:off x="8316686" y="193638"/>
            <a:ext cx="3627890" cy="64653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0" name="Afbeelding 9" descr="Afbeelding met kunst, verven, schets, Schilderverf&#10;&#10;Door AI gegenereerde inhoud is mogelijk onjuist.">
            <a:extLst>
              <a:ext uri="{FF2B5EF4-FFF2-40B4-BE49-F238E27FC236}">
                <a16:creationId xmlns:a16="http://schemas.microsoft.com/office/drawing/2014/main" id="{714568C3-5159-5A36-127D-BDB9CDEEE3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2209800" y="1071889"/>
            <a:ext cx="7772400" cy="5398836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0A293568-3827-FECA-D299-B7903C46F6BF}"/>
              </a:ext>
            </a:extLst>
          </p:cNvPr>
          <p:cNvSpPr txBox="1"/>
          <p:nvPr/>
        </p:nvSpPr>
        <p:spPr>
          <a:xfrm>
            <a:off x="2128824" y="387275"/>
            <a:ext cx="7934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aantal van mijn nieuwste werken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F225AF-3527-071A-371F-2C34D567307C}"/>
              </a:ext>
            </a:extLst>
          </p:cNvPr>
          <p:cNvSpPr txBox="1"/>
          <p:nvPr/>
        </p:nvSpPr>
        <p:spPr>
          <a:xfrm>
            <a:off x="3374742" y="1586741"/>
            <a:ext cx="5442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kleine selectie is dit </a:t>
            </a:r>
          </a:p>
        </p:txBody>
      </p:sp>
    </p:spTree>
    <p:extLst>
      <p:ext uri="{BB962C8B-B14F-4D97-AF65-F5344CB8AC3E}">
        <p14:creationId xmlns:p14="http://schemas.microsoft.com/office/powerpoint/2010/main" val="1903141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2D07D-7062-B160-2D72-936C72D35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F3A39C19-FC13-1D5B-5DC0-D52EC8C05A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2211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4" name="Afbeelding 3" descr="Afbeelding met kunst, verven, schets, Schilderverf&#10;&#10;Door AI gegenereerde inhoud is mogelijk onjuist.">
            <a:extLst>
              <a:ext uri="{FF2B5EF4-FFF2-40B4-BE49-F238E27FC236}">
                <a16:creationId xmlns:a16="http://schemas.microsoft.com/office/drawing/2014/main" id="{DFF4E5BA-1312-4423-C83F-E68B99F17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915" y="729582"/>
            <a:ext cx="7772400" cy="539883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57344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0594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A142F-CDC2-DF01-4D36-A86E7B1CD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A096E7F8-A679-B7BE-E3AD-CAD5C8C532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10000"/>
              <a:lumOff val="9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Afbeelding 4" descr="Afbeelding met verven, tekening, Kinderkunst, water&#10;&#10;Door AI gegenereerde inhoud is mogelijk onjuist.">
            <a:extLst>
              <a:ext uri="{FF2B5EF4-FFF2-40B4-BE49-F238E27FC236}">
                <a16:creationId xmlns:a16="http://schemas.microsoft.com/office/drawing/2014/main" id="{26695673-4DF4-F342-5C1D-44BF58C7F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087" y="321469"/>
            <a:ext cx="4361531" cy="6215062"/>
          </a:xfrm>
          <a:prstGeom prst="rect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46168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D6648-C0EC-61E9-2E88-9F2AD344B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141168CF-6FC3-38F8-0F87-D34DB28DCE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2601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Afbeelding 4" descr="Afbeelding met verven, kunst, Schilderverf, tekening&#10;&#10;Door AI gegenereerde inhoud is mogelijk onjuist.">
            <a:extLst>
              <a:ext uri="{FF2B5EF4-FFF2-40B4-BE49-F238E27FC236}">
                <a16:creationId xmlns:a16="http://schemas.microsoft.com/office/drawing/2014/main" id="{40A985CF-18AB-3426-E9A2-C19982610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773" y="488383"/>
            <a:ext cx="5018982" cy="588123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27979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A7CFF-C0EF-C18D-4203-D33E7731D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C8786B1E-A8CF-F3C1-D408-6D7847B590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2291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Afbeelding 4" descr="Afbeelding met tekening, verven, buitenshuis, verf&#10;&#10;Door AI gegenereerde inhoud is mogelijk onjuist.">
            <a:extLst>
              <a:ext uri="{FF2B5EF4-FFF2-40B4-BE49-F238E27FC236}">
                <a16:creationId xmlns:a16="http://schemas.microsoft.com/office/drawing/2014/main" id="{EB49F5F6-9684-D117-FC32-0009B2CFF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728699"/>
            <a:ext cx="7772400" cy="540060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87130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04C51-3387-145C-DCC2-EC44A6E3B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D4D94BE1-DE76-120F-43B9-95CBE8094C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2807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4" name="Afbeelding 3" descr="Afbeelding met kunst, verven, tekening, Beeldende kunst&#10;&#10;Door AI gegenereerde inhoud is mogelijk onjuist.">
            <a:extLst>
              <a:ext uri="{FF2B5EF4-FFF2-40B4-BE49-F238E27FC236}">
                <a16:creationId xmlns:a16="http://schemas.microsoft.com/office/drawing/2014/main" id="{C4B773F5-3714-C846-9DE3-8C3972D65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652" y="278606"/>
            <a:ext cx="3759451" cy="630078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3166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759C7-298C-C068-6CA3-6E1D4A79C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9CE48341-953E-8796-5315-D68957B037B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261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Afbeelding 4" descr="Afbeelding met tak, Twijg, kofferbak, boom&#10;&#10;Door AI gegenereerde inhoud is mogelijk onjuist.">
            <a:extLst>
              <a:ext uri="{FF2B5EF4-FFF2-40B4-BE49-F238E27FC236}">
                <a16:creationId xmlns:a16="http://schemas.microsoft.com/office/drawing/2014/main" id="{9A22ACA5-9693-81FF-3C70-0A1181831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657" y="410437"/>
            <a:ext cx="6864686" cy="603712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82031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EB828-CEA7-CFCC-2162-358521142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96D8C6D-7D22-BA75-A301-24CCB0FB10E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4" name="Afbeelding 3" descr="Afbeelding met verven, kunst, schets, Beeldende kunst&#10;&#10;Door AI gegenereerde inhoud is mogelijk onjuist.">
            <a:extLst>
              <a:ext uri="{FF2B5EF4-FFF2-40B4-BE49-F238E27FC236}">
                <a16:creationId xmlns:a16="http://schemas.microsoft.com/office/drawing/2014/main" id="{16C499C7-8273-1DB4-F57E-2BB585A69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621" y="326571"/>
            <a:ext cx="5112746" cy="620485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50020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2E9D8-2A55-CAC5-10CB-06F8C57C7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0F2B957-B4BA-C111-0D0E-128CCD02B23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2635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Afbeelding 4" descr="Afbeelding met beton, cement, grijs&#10;&#10;Door AI gegenereerde inhoud is mogelijk onjuist.">
            <a:extLst>
              <a:ext uri="{FF2B5EF4-FFF2-40B4-BE49-F238E27FC236}">
                <a16:creationId xmlns:a16="http://schemas.microsoft.com/office/drawing/2014/main" id="{EB12CDF8-A64A-931E-297E-56F67CA0F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927" y="613317"/>
            <a:ext cx="5602813" cy="563136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7934590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17</Words>
  <Application>Microsoft Macintosh PowerPoint</Application>
  <PresentationFormat>Breedbeeld</PresentationFormat>
  <Paragraphs>3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2" baseType="lpstr">
      <vt:lpstr>Aptos</vt:lpstr>
      <vt:lpstr>Aptos Display</vt:lpstr>
      <vt:lpstr>Arial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 verhagen</dc:creator>
  <cp:lastModifiedBy>ad verhagen</cp:lastModifiedBy>
  <cp:revision>2</cp:revision>
  <dcterms:created xsi:type="dcterms:W3CDTF">2025-03-05T17:26:18Z</dcterms:created>
  <dcterms:modified xsi:type="dcterms:W3CDTF">2025-06-04T19:03:15Z</dcterms:modified>
</cp:coreProperties>
</file>