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7" r:id="rId3"/>
    <p:sldId id="268" r:id="rId4"/>
    <p:sldId id="269" r:id="rId5"/>
    <p:sldId id="270" r:id="rId6"/>
    <p:sldId id="302" r:id="rId7"/>
    <p:sldId id="273" r:id="rId8"/>
    <p:sldId id="276" r:id="rId9"/>
    <p:sldId id="277" r:id="rId10"/>
    <p:sldId id="278" r:id="rId11"/>
    <p:sldId id="279" r:id="rId12"/>
    <p:sldId id="281" r:id="rId13"/>
    <p:sldId id="282" r:id="rId14"/>
    <p:sldId id="288" r:id="rId15"/>
    <p:sldId id="291" r:id="rId16"/>
    <p:sldId id="292" r:id="rId17"/>
    <p:sldId id="379" r:id="rId18"/>
    <p:sldId id="299" r:id="rId19"/>
    <p:sldId id="300" r:id="rId20"/>
    <p:sldId id="301" r:id="rId21"/>
    <p:sldId id="303" r:id="rId22"/>
    <p:sldId id="305" r:id="rId23"/>
    <p:sldId id="307" r:id="rId24"/>
    <p:sldId id="309" r:id="rId25"/>
    <p:sldId id="310" r:id="rId26"/>
    <p:sldId id="312" r:id="rId27"/>
    <p:sldId id="313" r:id="rId28"/>
    <p:sldId id="314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6" r:id="rId40"/>
    <p:sldId id="327" r:id="rId41"/>
    <p:sldId id="328" r:id="rId42"/>
    <p:sldId id="330" r:id="rId43"/>
    <p:sldId id="331" r:id="rId44"/>
    <p:sldId id="332" r:id="rId45"/>
    <p:sldId id="334" r:id="rId46"/>
    <p:sldId id="335" r:id="rId47"/>
    <p:sldId id="336" r:id="rId48"/>
    <p:sldId id="339" r:id="rId49"/>
    <p:sldId id="340" r:id="rId50"/>
    <p:sldId id="341" r:id="rId51"/>
    <p:sldId id="342" r:id="rId52"/>
    <p:sldId id="343" r:id="rId53"/>
    <p:sldId id="344" r:id="rId54"/>
    <p:sldId id="346" r:id="rId55"/>
    <p:sldId id="348" r:id="rId56"/>
    <p:sldId id="349" r:id="rId57"/>
    <p:sldId id="350" r:id="rId58"/>
    <p:sldId id="351" r:id="rId59"/>
    <p:sldId id="352" r:id="rId60"/>
    <p:sldId id="353" r:id="rId61"/>
    <p:sldId id="354" r:id="rId62"/>
    <p:sldId id="355" r:id="rId63"/>
    <p:sldId id="356" r:id="rId64"/>
    <p:sldId id="357" r:id="rId65"/>
    <p:sldId id="358" r:id="rId66"/>
    <p:sldId id="359" r:id="rId67"/>
    <p:sldId id="365" r:id="rId68"/>
    <p:sldId id="366" r:id="rId69"/>
    <p:sldId id="367" r:id="rId70"/>
    <p:sldId id="368" r:id="rId7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996"/>
    <p:restoredTop sz="94658"/>
  </p:normalViewPr>
  <p:slideViewPr>
    <p:cSldViewPr snapToGrid="0">
      <p:cViewPr varScale="1">
        <p:scale>
          <a:sx n="104" d="100"/>
          <a:sy n="104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FFA81-A3D9-CC5B-EC91-7AB15B09E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0377EEA-7160-D424-2A9E-813A8361C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2349C4-5AA6-2CEA-B0E4-0CFC4B24A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04DE55-6752-B739-8371-94902021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AF2918-F8F5-BFBD-F177-8E59B0D4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892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3D0703-8911-5098-940C-57F8219CF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CA723D0-05D6-2A6E-4986-A77A78389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ACDABB-D981-8463-6655-0D4734386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7474E1B-4D72-47A1-9456-471ABB762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6CBF7A-ECF0-93DA-A5B7-6A5C095E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8475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2450A79-7878-AFB5-DF15-49A5E940A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30E1D93-0C01-412D-D155-7E51596D92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69E62C-5E19-A6F8-E77B-BD3F17F59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F428C98-93CB-CD85-C4D3-E7428D2C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74AD12-94CE-B8CA-1495-E9DD88A4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5667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E8E101-39A9-DE2B-910C-FF045D3A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F6343D-B67B-B7D9-1EA4-1D3742895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F3C969-BE6A-7AD9-8FE2-72FD6CFD3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F94C0F8-F15F-6F79-28B1-5E6ABCF5B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C96000-A0C3-AC4E-3B80-41C76E2D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025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E43F7-9A2A-3BC5-0F06-D9039AFC6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387C32-9079-08EB-5F7E-13B312236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646F5E-5238-3EE6-DB77-4F632D28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DBF575E-5878-0CEE-0C4B-2C11AA61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AF1ED9-A275-0D15-4008-BD53998E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419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C73433-BA13-EFCE-30B6-D4EE0D39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930657-D402-33C2-F4DD-4DEE8018E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E1CE94F-401C-2080-A4A5-7E786774D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6F5935-F1F3-65CE-6DAF-1CD9D4072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016D8FE-D725-4779-DD3E-642CE70B7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3DE1D8-8CB4-1BF5-F4CB-14C442CF5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654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99103-5BC2-EB09-EE92-996D61F0A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0D457A-2F77-6C96-5AD0-319FFF97F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6FD237-AEE3-ACA9-B144-ED46B0FAA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AF2785E-3063-F145-B046-626D55061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05043C0-FCC1-829D-003C-15835CFAC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7EE39F1-7900-0019-4127-9F2664D08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B7E1A55-9446-9446-ED50-2724107B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1002C91-5992-EDEC-432B-255B70DE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931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FDD6B-A218-4385-9DCC-C9947CD58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A3D7DE-B409-6286-ED92-40D74FA2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602A562-86C4-9B53-DFDC-524A7168C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0228E92-FFC4-B213-C5A8-41A4BB5C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673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4EDCBA6-901A-0BB5-AE2F-4C5CAD45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B9B88E-5383-B695-F9F5-A84D88E2F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DFDF55-B6D0-7D61-CDE2-2CBF89D7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409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1BB417-7A03-B746-223F-6927A227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C413AA-DFF8-05F1-7634-31CE52C40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C8EFC77-48A1-FEB6-A7AE-1DC95FFCA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BF7CA36-368F-E625-7C1A-5BE992AD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C087C-8ADB-1328-B567-597C1FD78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518AB27-A523-FE92-3CDF-EE6D9C0F4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071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1089F-52F0-C2A6-4F76-7899D784C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0C1895-7658-2B25-FEA5-DBAE797F61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3333983-6878-2EAF-F013-BAACD84F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FB75B4-5111-F384-BA12-17ACBDB1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21DC537-E4C0-FF00-0A8B-F64D0774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89AC1C-4621-C9E0-9877-035BFB86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09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657A440-7B27-315E-691D-E64CC03A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992747-BF03-EB61-7CE9-32D6FB4F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BA72C8C-E3B8-2909-C429-D08C3D8FC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3BBBAE9-453E-C54A-BF2E-70B9B469508E}" type="datetimeFigureOut">
              <a:rPr lang="nl-NL" smtClean="0"/>
              <a:t>07-06-2026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E993F2C-E407-BA98-F55D-793E8E219F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32D77B-A1B7-7AB5-AFA4-F558B121B8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7A7257-7007-8B4B-AF28-8A7C5D6B0E2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2347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848C9-20CB-C1C8-D68B-D64943C09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itgestrekt.bmp">
            <a:extLst>
              <a:ext uri="{FF2B5EF4-FFF2-40B4-BE49-F238E27FC236}">
                <a16:creationId xmlns:a16="http://schemas.microsoft.com/office/drawing/2014/main" id="{90802400-C531-D66A-A15C-4BE0D15F6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32" y="541025"/>
            <a:ext cx="3970460" cy="577594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DB4AE65-7F4B-CDE6-4E5A-4E1E08B84E50}"/>
              </a:ext>
            </a:extLst>
          </p:cNvPr>
          <p:cNvSpPr txBox="1"/>
          <p:nvPr/>
        </p:nvSpPr>
        <p:spPr>
          <a:xfrm>
            <a:off x="10321290" y="5040630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x 115 cm</a:t>
            </a:r>
          </a:p>
        </p:txBody>
      </p:sp>
    </p:spTree>
    <p:extLst>
      <p:ext uri="{BB962C8B-B14F-4D97-AF65-F5344CB8AC3E}">
        <p14:creationId xmlns:p14="http://schemas.microsoft.com/office/powerpoint/2010/main" val="2535573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3BB22-4165-CF54-B46F-3ABC291BD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mijn hoofd vol waterige gedachtes.bmp">
            <a:extLst>
              <a:ext uri="{FF2B5EF4-FFF2-40B4-BE49-F238E27FC236}">
                <a16:creationId xmlns:a16="http://schemas.microsoft.com/office/drawing/2014/main" id="{72859467-7688-A618-E1B6-A5A551934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368" y="626570"/>
            <a:ext cx="4392997" cy="560485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851C527-2609-409C-ED8B-52F27A8C51ED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x 60 cm</a:t>
            </a:r>
          </a:p>
        </p:txBody>
      </p:sp>
    </p:spTree>
    <p:extLst>
      <p:ext uri="{BB962C8B-B14F-4D97-AF65-F5344CB8AC3E}">
        <p14:creationId xmlns:p14="http://schemas.microsoft.com/office/powerpoint/2010/main" val="110664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C912-7455-C798-00D0-F8C39C8B0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waterdans.bmp">
            <a:extLst>
              <a:ext uri="{FF2B5EF4-FFF2-40B4-BE49-F238E27FC236}">
                <a16:creationId xmlns:a16="http://schemas.microsoft.com/office/drawing/2014/main" id="{100E3520-48A8-25F7-4D37-C6D465BC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340" y="1118030"/>
            <a:ext cx="8717539" cy="46219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C7226D2-F64A-D462-5C4F-6A3AC431E482}"/>
              </a:ext>
            </a:extLst>
          </p:cNvPr>
          <p:cNvSpPr txBox="1"/>
          <p:nvPr/>
        </p:nvSpPr>
        <p:spPr>
          <a:xfrm>
            <a:off x="10321290" y="5040630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x 80 cm</a:t>
            </a:r>
          </a:p>
        </p:txBody>
      </p:sp>
    </p:spTree>
    <p:extLst>
      <p:ext uri="{BB962C8B-B14F-4D97-AF65-F5344CB8AC3E}">
        <p14:creationId xmlns:p14="http://schemas.microsoft.com/office/powerpoint/2010/main" val="123697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6A42A-FFC7-C62A-7B02-1B6F06C9B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zelfbeeld.bmp">
            <a:extLst>
              <a:ext uri="{FF2B5EF4-FFF2-40B4-BE49-F238E27FC236}">
                <a16:creationId xmlns:a16="http://schemas.microsoft.com/office/drawing/2014/main" id="{86E0CFDE-DC28-D32F-001A-293351E72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483" y="759568"/>
            <a:ext cx="4487517" cy="533886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A2781FB-002A-8CF3-5117-4AA446940497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 x 42 cm</a:t>
            </a:r>
          </a:p>
        </p:txBody>
      </p:sp>
    </p:spTree>
    <p:extLst>
      <p:ext uri="{BB962C8B-B14F-4D97-AF65-F5344CB8AC3E}">
        <p14:creationId xmlns:p14="http://schemas.microsoft.com/office/powerpoint/2010/main" val="1969239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1DFCE-2AC3-381F-2C9E-E08B93B04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een venster op mijn wereld.bmp">
            <a:extLst>
              <a:ext uri="{FF2B5EF4-FFF2-40B4-BE49-F238E27FC236}">
                <a16:creationId xmlns:a16="http://schemas.microsoft.com/office/drawing/2014/main" id="{BFAED5BD-70A8-5168-A2F9-6C411602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385" y="809439"/>
            <a:ext cx="4111028" cy="523912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3DB12B8-EB32-D552-6A27-7B01775A7E96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x 45 cm</a:t>
            </a:r>
          </a:p>
        </p:txBody>
      </p:sp>
    </p:spTree>
    <p:extLst>
      <p:ext uri="{BB962C8B-B14F-4D97-AF65-F5344CB8AC3E}">
        <p14:creationId xmlns:p14="http://schemas.microsoft.com/office/powerpoint/2010/main" val="214620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48332-D780-4F3B-8882-2187686C7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verzameling onder rode luifel.bmp">
            <a:extLst>
              <a:ext uri="{FF2B5EF4-FFF2-40B4-BE49-F238E27FC236}">
                <a16:creationId xmlns:a16="http://schemas.microsoft.com/office/drawing/2014/main" id="{6B64E806-4E5D-E998-09CA-763724EEC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66" y="772946"/>
            <a:ext cx="5207791" cy="531210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FE57C54-703C-BF4A-1159-CC3408F1B5FF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x 20 cm</a:t>
            </a:r>
          </a:p>
        </p:txBody>
      </p:sp>
    </p:spTree>
    <p:extLst>
      <p:ext uri="{BB962C8B-B14F-4D97-AF65-F5344CB8AC3E}">
        <p14:creationId xmlns:p14="http://schemas.microsoft.com/office/powerpoint/2010/main" val="918443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1791-1F10-2451-58D7-8801E9EEC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56 - filmstill 1 afm. 80x100 cm prijs 850€.bmp">
            <a:extLst>
              <a:ext uri="{FF2B5EF4-FFF2-40B4-BE49-F238E27FC236}">
                <a16:creationId xmlns:a16="http://schemas.microsoft.com/office/drawing/2014/main" id="{91DA0B5B-F3A0-A9D7-823A-5AEB745CF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260" y="647209"/>
            <a:ext cx="4143005" cy="556358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36D9A21-8D97-D690-6779-138AAA9FA2D0}"/>
              </a:ext>
            </a:extLst>
          </p:cNvPr>
          <p:cNvSpPr txBox="1"/>
          <p:nvPr/>
        </p:nvSpPr>
        <p:spPr>
          <a:xfrm>
            <a:off x="10138410" y="4292485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 x 100 cm</a:t>
            </a:r>
          </a:p>
        </p:txBody>
      </p:sp>
    </p:spTree>
    <p:extLst>
      <p:ext uri="{BB962C8B-B14F-4D97-AF65-F5344CB8AC3E}">
        <p14:creationId xmlns:p14="http://schemas.microsoft.com/office/powerpoint/2010/main" val="3742626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065D6-608A-E5F3-996B-F7D5B8786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262 - binnen buiten afm. 40x43 cm prijs 300€.bmp">
            <a:extLst>
              <a:ext uri="{FF2B5EF4-FFF2-40B4-BE49-F238E27FC236}">
                <a16:creationId xmlns:a16="http://schemas.microsoft.com/office/drawing/2014/main" id="{C0C74EF2-3863-1CF5-8FD2-DA684D225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436" y="824624"/>
            <a:ext cx="3591198" cy="5208752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52FE046-45B5-0181-7F60-C7CE2773667B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x 47 cm</a:t>
            </a:r>
          </a:p>
        </p:txBody>
      </p:sp>
    </p:spTree>
    <p:extLst>
      <p:ext uri="{BB962C8B-B14F-4D97-AF65-F5344CB8AC3E}">
        <p14:creationId xmlns:p14="http://schemas.microsoft.com/office/powerpoint/2010/main" val="418548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E10A3-72A0-D365-742A-6F2513E2E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8E269-E94D-16EB-779C-63FA7CE1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0000" y="883783"/>
            <a:ext cx="4602310" cy="509043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91899F5-7EAB-C2DF-0CED-3D657F843758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x 40 cm</a:t>
            </a:r>
          </a:p>
        </p:txBody>
      </p:sp>
    </p:spTree>
    <p:extLst>
      <p:ext uri="{BB962C8B-B14F-4D97-AF65-F5344CB8AC3E}">
        <p14:creationId xmlns:p14="http://schemas.microsoft.com/office/powerpoint/2010/main" val="12451681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D0E17-CA91-72B0-4D12-C95C80D30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ilderijen2004_2006 definitief - 11.jpg">
            <a:extLst>
              <a:ext uri="{FF2B5EF4-FFF2-40B4-BE49-F238E27FC236}">
                <a16:creationId xmlns:a16="http://schemas.microsoft.com/office/drawing/2014/main" id="{5D2831FB-C9A0-0193-3B1E-42DD2216E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72" y="759578"/>
            <a:ext cx="5361087" cy="533884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9E079FC-AC78-88EF-3208-04F3BAFD3B2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61 x 61 cm</a:t>
            </a:r>
          </a:p>
        </p:txBody>
      </p:sp>
    </p:spTree>
    <p:extLst>
      <p:ext uri="{BB962C8B-B14F-4D97-AF65-F5344CB8AC3E}">
        <p14:creationId xmlns:p14="http://schemas.microsoft.com/office/powerpoint/2010/main" val="2673900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B721C-4B35-C0BE-A9EC-F58A888F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ilderijen2004_2006 definitief - 13.jpg">
            <a:extLst>
              <a:ext uri="{FF2B5EF4-FFF2-40B4-BE49-F238E27FC236}">
                <a16:creationId xmlns:a16="http://schemas.microsoft.com/office/drawing/2014/main" id="{43718DD9-1828-223A-2121-01A5A5F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581" y="695330"/>
            <a:ext cx="7395930" cy="54673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891" sx="2000" sy="2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1503743-6BDC-8251-7381-7A70C66E78F8}"/>
              </a:ext>
            </a:extLst>
          </p:cNvPr>
          <p:cNvSpPr txBox="1"/>
          <p:nvPr/>
        </p:nvSpPr>
        <p:spPr>
          <a:xfrm>
            <a:off x="10138410" y="4292485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x 72 cm</a:t>
            </a:r>
          </a:p>
        </p:txBody>
      </p:sp>
    </p:spTree>
    <p:extLst>
      <p:ext uri="{BB962C8B-B14F-4D97-AF65-F5344CB8AC3E}">
        <p14:creationId xmlns:p14="http://schemas.microsoft.com/office/powerpoint/2010/main" val="2711166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833D2-3B7B-C094-E86B-5D8F116D5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eed en troost no7.bmp">
            <a:extLst>
              <a:ext uri="{FF2B5EF4-FFF2-40B4-BE49-F238E27FC236}">
                <a16:creationId xmlns:a16="http://schemas.microsoft.com/office/drawing/2014/main" id="{F0CEF8AD-18BC-525D-FD47-EB67AAA3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618" y="859195"/>
            <a:ext cx="6823361" cy="51396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E834B61-2E63-42DC-396A-63A60770AFD4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x 50 cm</a:t>
            </a:r>
          </a:p>
        </p:txBody>
      </p:sp>
    </p:spTree>
    <p:extLst>
      <p:ext uri="{BB962C8B-B14F-4D97-AF65-F5344CB8AC3E}">
        <p14:creationId xmlns:p14="http://schemas.microsoft.com/office/powerpoint/2010/main" val="3282449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5663F-C5D2-0B88-2910-B109BE49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schilderijen2004_2006 definitief - 15.jpg">
            <a:extLst>
              <a:ext uri="{FF2B5EF4-FFF2-40B4-BE49-F238E27FC236}">
                <a16:creationId xmlns:a16="http://schemas.microsoft.com/office/drawing/2014/main" id="{35A6C238-5123-78DA-4F82-FEBBAB4B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51" y="805130"/>
            <a:ext cx="5706916" cy="524774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48F0560-298A-CC16-E45E-B6F1CA96F9BE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x 120 cm</a:t>
            </a:r>
          </a:p>
        </p:txBody>
      </p:sp>
    </p:spTree>
    <p:extLst>
      <p:ext uri="{BB962C8B-B14F-4D97-AF65-F5344CB8AC3E}">
        <p14:creationId xmlns:p14="http://schemas.microsoft.com/office/powerpoint/2010/main" val="262414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BA5A8-FB7E-109E-7E8A-84920FF44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“zomerzicht”.jpg">
            <a:extLst>
              <a:ext uri="{FF2B5EF4-FFF2-40B4-BE49-F238E27FC236}">
                <a16:creationId xmlns:a16="http://schemas.microsoft.com/office/drawing/2014/main" id="{6A22EF99-63F3-FD99-2A55-F4A6EB00A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9236" y="685800"/>
            <a:ext cx="3949700" cy="54864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BB1E0A0-3B51-3D3B-9A7B-76E020941728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x 18 cm</a:t>
            </a:r>
          </a:p>
        </p:txBody>
      </p:sp>
    </p:spTree>
    <p:extLst>
      <p:ext uri="{BB962C8B-B14F-4D97-AF65-F5344CB8AC3E}">
        <p14:creationId xmlns:p14="http://schemas.microsoft.com/office/powerpoint/2010/main" val="3290433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74C4D-565D-BA95-868D-5ED786DD3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7488.JPG">
            <a:extLst>
              <a:ext uri="{FF2B5EF4-FFF2-40B4-BE49-F238E27FC236}">
                <a16:creationId xmlns:a16="http://schemas.microsoft.com/office/drawing/2014/main" id="{52E83C3F-DBC4-0FA9-ED1D-08B7920C58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9103" y="1116012"/>
            <a:ext cx="6705600" cy="46259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8A220B7-9703-EC57-1F9C-BA0FAFE3395A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 x 12 cm</a:t>
            </a:r>
          </a:p>
        </p:txBody>
      </p:sp>
    </p:spTree>
    <p:extLst>
      <p:ext uri="{BB962C8B-B14F-4D97-AF65-F5344CB8AC3E}">
        <p14:creationId xmlns:p14="http://schemas.microsoft.com/office/powerpoint/2010/main" val="318391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1604D-B507-88C9-367C-1B3025BAE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IMG_0739.jpg">
            <a:extLst>
              <a:ext uri="{FF2B5EF4-FFF2-40B4-BE49-F238E27FC236}">
                <a16:creationId xmlns:a16="http://schemas.microsoft.com/office/drawing/2014/main" id="{0E028890-B637-50EF-F0B3-E5288639F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434" y="829003"/>
            <a:ext cx="5036764" cy="519999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2C6FB0-3291-A1BA-9DE5-C290D86B51EC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x 10 cm</a:t>
            </a:r>
          </a:p>
        </p:txBody>
      </p:sp>
    </p:spTree>
    <p:extLst>
      <p:ext uri="{BB962C8B-B14F-4D97-AF65-F5344CB8AC3E}">
        <p14:creationId xmlns:p14="http://schemas.microsoft.com/office/powerpoint/2010/main" val="4104691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F9FAA-503E-B482-9A2D-4809B1EB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tekening, kunst, schets&#10;&#10;Door AI gegenereerde inhoud is mogelijk onjuist.">
            <a:extLst>
              <a:ext uri="{FF2B5EF4-FFF2-40B4-BE49-F238E27FC236}">
                <a16:creationId xmlns:a16="http://schemas.microsoft.com/office/drawing/2014/main" id="{65013CD5-6041-9970-59B9-BD400E81F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483" y="438411"/>
            <a:ext cx="7772400" cy="59811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D7E973D-30C3-269A-4045-3F78140BD5AC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 x 100 cm</a:t>
            </a:r>
          </a:p>
        </p:txBody>
      </p:sp>
    </p:spTree>
    <p:extLst>
      <p:ext uri="{BB962C8B-B14F-4D97-AF65-F5344CB8AC3E}">
        <p14:creationId xmlns:p14="http://schemas.microsoft.com/office/powerpoint/2010/main" val="2387118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ACAAC-93E2-0C77-253A-513AD17CC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3769.jpg">
            <a:extLst>
              <a:ext uri="{FF2B5EF4-FFF2-40B4-BE49-F238E27FC236}">
                <a16:creationId xmlns:a16="http://schemas.microsoft.com/office/drawing/2014/main" id="{0EC52212-7E9A-FC6F-18C8-9461F1E56B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4262" y="607218"/>
            <a:ext cx="4591050" cy="56435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FC41FCB-FFDC-D22D-772F-98AD1C999457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x 130 cm</a:t>
            </a:r>
          </a:p>
        </p:txBody>
      </p:sp>
    </p:spTree>
    <p:extLst>
      <p:ext uri="{BB962C8B-B14F-4D97-AF65-F5344CB8AC3E}">
        <p14:creationId xmlns:p14="http://schemas.microsoft.com/office/powerpoint/2010/main" val="832177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C2249-EA3F-71CA-A7CB-E4DBC4C9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5792.jpg">
            <a:extLst>
              <a:ext uri="{FF2B5EF4-FFF2-40B4-BE49-F238E27FC236}">
                <a16:creationId xmlns:a16="http://schemas.microsoft.com/office/drawing/2014/main" id="{D9A2C75A-4D08-8B4B-3755-D0B32DB3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4338" y="611186"/>
            <a:ext cx="4359166" cy="5635627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07B01FD-71CC-A5F0-13F2-CF880266D6C1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45 x 55 cm</a:t>
            </a:r>
          </a:p>
        </p:txBody>
      </p:sp>
    </p:spTree>
    <p:extLst>
      <p:ext uri="{BB962C8B-B14F-4D97-AF65-F5344CB8AC3E}">
        <p14:creationId xmlns:p14="http://schemas.microsoft.com/office/powerpoint/2010/main" val="3671674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F3D36-4464-1E08-97F8-5775F63E4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6891.jpg">
            <a:extLst>
              <a:ext uri="{FF2B5EF4-FFF2-40B4-BE49-F238E27FC236}">
                <a16:creationId xmlns:a16="http://schemas.microsoft.com/office/drawing/2014/main" id="{F2FB9585-EAB1-F4DA-9C04-89A78B37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428" y="814387"/>
            <a:ext cx="7315200" cy="52292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8B97AA4-1E23-54E4-85FC-6C2696110766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140 x 100 cm</a:t>
            </a:r>
          </a:p>
        </p:txBody>
      </p:sp>
    </p:spTree>
    <p:extLst>
      <p:ext uri="{BB962C8B-B14F-4D97-AF65-F5344CB8AC3E}">
        <p14:creationId xmlns:p14="http://schemas.microsoft.com/office/powerpoint/2010/main" val="1545926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1A897-FAB4-9664-AB04-B15B0BCA2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_9665.JPG">
            <a:extLst>
              <a:ext uri="{FF2B5EF4-FFF2-40B4-BE49-F238E27FC236}">
                <a16:creationId xmlns:a16="http://schemas.microsoft.com/office/drawing/2014/main" id="{6529349F-F1BC-E524-D68F-4BA2BB6C2D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9518" y="838200"/>
            <a:ext cx="5792788" cy="51816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rotWithShape="0">
              <a:srgbClr val="80808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A9CDFD4-2AA3-48F5-BDEF-1AF31EA08497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x 36 cm</a:t>
            </a:r>
          </a:p>
        </p:txBody>
      </p:sp>
    </p:spTree>
    <p:extLst>
      <p:ext uri="{BB962C8B-B14F-4D97-AF65-F5344CB8AC3E}">
        <p14:creationId xmlns:p14="http://schemas.microsoft.com/office/powerpoint/2010/main" val="209419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68BF9-84EE-F16A-781A-E49F644F5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buitenshuis, natuur, strand&#10;&#10;Automatisch gegenereerde beschrijving">
            <a:extLst>
              <a:ext uri="{FF2B5EF4-FFF2-40B4-BE49-F238E27FC236}">
                <a16:creationId xmlns:a16="http://schemas.microsoft.com/office/drawing/2014/main" id="{039A498C-EC73-62AF-B308-A4485862D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883" y="662893"/>
            <a:ext cx="4786423" cy="55322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6B8756D-47E5-48CC-8D44-859F86E45CA9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x 30 cm</a:t>
            </a:r>
          </a:p>
        </p:txBody>
      </p:sp>
    </p:spTree>
    <p:extLst>
      <p:ext uri="{BB962C8B-B14F-4D97-AF65-F5344CB8AC3E}">
        <p14:creationId xmlns:p14="http://schemas.microsoft.com/office/powerpoint/2010/main" val="377565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DD4D3-90CF-6F9A-88F6-C8354D254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sloten-open.bmp">
            <a:extLst>
              <a:ext uri="{FF2B5EF4-FFF2-40B4-BE49-F238E27FC236}">
                <a16:creationId xmlns:a16="http://schemas.microsoft.com/office/drawing/2014/main" id="{6409196D-E0F6-8BB5-F65B-1A2D4B89A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70" y="782016"/>
            <a:ext cx="6378274" cy="529396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00222DC-4822-3A2F-FA9D-C2B2F9AB4D11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 x 50 cm</a:t>
            </a:r>
          </a:p>
        </p:txBody>
      </p:sp>
    </p:spTree>
    <p:extLst>
      <p:ext uri="{BB962C8B-B14F-4D97-AF65-F5344CB8AC3E}">
        <p14:creationId xmlns:p14="http://schemas.microsoft.com/office/powerpoint/2010/main" val="3930433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3408B0-97AC-43F8-DA24-6AB321B5C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tekening, schets, buitenshuis&#10;&#10;Automatisch gegenereerde beschrijving">
            <a:extLst>
              <a:ext uri="{FF2B5EF4-FFF2-40B4-BE49-F238E27FC236}">
                <a16:creationId xmlns:a16="http://schemas.microsoft.com/office/drawing/2014/main" id="{5ED19973-A6DE-FF4C-C88E-BC52E4E2D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248" y="701534"/>
            <a:ext cx="4833126" cy="54549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8868396-BACF-045E-BC44-E2D9DE01E94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x 39 cm</a:t>
            </a:r>
          </a:p>
        </p:txBody>
      </p:sp>
    </p:spTree>
    <p:extLst>
      <p:ext uri="{BB962C8B-B14F-4D97-AF65-F5344CB8AC3E}">
        <p14:creationId xmlns:p14="http://schemas.microsoft.com/office/powerpoint/2010/main" val="3426735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1C7DA-FB75-931E-6F18-41FDAA3C2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sneeuw, water, winter&#10;&#10;Automatisch gegenereerde beschrijving">
            <a:extLst>
              <a:ext uri="{FF2B5EF4-FFF2-40B4-BE49-F238E27FC236}">
                <a16:creationId xmlns:a16="http://schemas.microsoft.com/office/drawing/2014/main" id="{AF9C94F6-311C-0D88-C70F-6DEB0BC89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31" y="1139939"/>
            <a:ext cx="7695979" cy="457812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EEADE15-68E8-4CED-784E-FF04C7D52FD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 x 25 cm</a:t>
            </a:r>
          </a:p>
        </p:txBody>
      </p:sp>
    </p:spTree>
    <p:extLst>
      <p:ext uri="{BB962C8B-B14F-4D97-AF65-F5344CB8AC3E}">
        <p14:creationId xmlns:p14="http://schemas.microsoft.com/office/powerpoint/2010/main" val="3218283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16AFA-77C9-C406-6754-D0F1D90BE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6479.JPG">
            <a:extLst>
              <a:ext uri="{FF2B5EF4-FFF2-40B4-BE49-F238E27FC236}">
                <a16:creationId xmlns:a16="http://schemas.microsoft.com/office/drawing/2014/main" id="{B69531BD-E027-D7C3-81D3-6290D18E5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145" y="598487"/>
            <a:ext cx="5791200" cy="5661025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E030CCE-95CE-748F-CD68-B2BCE20FF2E7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 x 37 cm</a:t>
            </a:r>
          </a:p>
        </p:txBody>
      </p:sp>
    </p:spTree>
    <p:extLst>
      <p:ext uri="{BB962C8B-B14F-4D97-AF65-F5344CB8AC3E}">
        <p14:creationId xmlns:p14="http://schemas.microsoft.com/office/powerpoint/2010/main" val="2001086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766DB-91CA-0FAF-1B0B-5391CF0D2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6517.JPG">
            <a:extLst>
              <a:ext uri="{FF2B5EF4-FFF2-40B4-BE49-F238E27FC236}">
                <a16:creationId xmlns:a16="http://schemas.microsoft.com/office/drawing/2014/main" id="{0B52D4A3-2683-DB5A-3DA1-56B543AC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3" y="644525"/>
            <a:ext cx="7620000" cy="556895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1E36BE9-6F25-620F-440C-BD50DB9C9CB7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135 x 110 cm</a:t>
            </a:r>
          </a:p>
        </p:txBody>
      </p:sp>
    </p:spTree>
    <p:extLst>
      <p:ext uri="{BB962C8B-B14F-4D97-AF65-F5344CB8AC3E}">
        <p14:creationId xmlns:p14="http://schemas.microsoft.com/office/powerpoint/2010/main" val="1498056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D533F-1250-F96B-41AE-7AA25503C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9623.JPG">
            <a:extLst>
              <a:ext uri="{FF2B5EF4-FFF2-40B4-BE49-F238E27FC236}">
                <a16:creationId xmlns:a16="http://schemas.microsoft.com/office/drawing/2014/main" id="{D7F7F60D-2A97-5891-0CE5-1A50BC154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614" y="876300"/>
            <a:ext cx="4464050" cy="51054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441A674-DE4B-4491-6582-FB5B09CDAC0F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x 30 cm</a:t>
            </a:r>
          </a:p>
        </p:txBody>
      </p:sp>
    </p:spTree>
    <p:extLst>
      <p:ext uri="{BB962C8B-B14F-4D97-AF65-F5344CB8AC3E}">
        <p14:creationId xmlns:p14="http://schemas.microsoft.com/office/powerpoint/2010/main" val="711144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C5725-E655-1D6F-8ADB-AEFF60BCF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8596.jpg">
            <a:extLst>
              <a:ext uri="{FF2B5EF4-FFF2-40B4-BE49-F238E27FC236}">
                <a16:creationId xmlns:a16="http://schemas.microsoft.com/office/drawing/2014/main" id="{ED5C614C-C437-E60C-735C-076A0F879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17" y="1254918"/>
            <a:ext cx="7467600" cy="434816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AA24B7-B1B0-658E-A5BD-133BA3CAC20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x 30 cm</a:t>
            </a:r>
          </a:p>
        </p:txBody>
      </p:sp>
    </p:spTree>
    <p:extLst>
      <p:ext uri="{BB962C8B-B14F-4D97-AF65-F5344CB8AC3E}">
        <p14:creationId xmlns:p14="http://schemas.microsoft.com/office/powerpoint/2010/main" val="1169767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434B2-AF80-A94A-BA5A-913B5A8A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71AF488-B400-713A-D537-80764C53F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875" y="604043"/>
            <a:ext cx="6475413" cy="56499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DCDCD36-5CDD-6A32-216C-9FD9092EC716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x 26 cm</a:t>
            </a:r>
          </a:p>
        </p:txBody>
      </p:sp>
    </p:spTree>
    <p:extLst>
      <p:ext uri="{BB962C8B-B14F-4D97-AF65-F5344CB8AC3E}">
        <p14:creationId xmlns:p14="http://schemas.microsoft.com/office/powerpoint/2010/main" val="1567024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95CE3-CDEF-8DC2-7171-9C22D4C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water, strand, gras&#10;&#10;Automatisch gegenereerde beschrijving">
            <a:extLst>
              <a:ext uri="{FF2B5EF4-FFF2-40B4-BE49-F238E27FC236}">
                <a16:creationId xmlns:a16="http://schemas.microsoft.com/office/drawing/2014/main" id="{4DDEDB4A-DBDE-456B-0785-A4CB7846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348" y="1178490"/>
            <a:ext cx="9923303" cy="3235304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 algn="ctr" rotWithShape="0">
              <a:schemeClr val="tx1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C851FD9-C23A-8692-47B3-056866B694B5}"/>
              </a:ext>
            </a:extLst>
          </p:cNvPr>
          <p:cNvSpPr txBox="1"/>
          <p:nvPr/>
        </p:nvSpPr>
        <p:spPr>
          <a:xfrm>
            <a:off x="9347102" y="541790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x 24 cm</a:t>
            </a:r>
          </a:p>
        </p:txBody>
      </p:sp>
    </p:spTree>
    <p:extLst>
      <p:ext uri="{BB962C8B-B14F-4D97-AF65-F5344CB8AC3E}">
        <p14:creationId xmlns:p14="http://schemas.microsoft.com/office/powerpoint/2010/main" val="30470440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16E54-0CBB-B7E4-4B6E-1A20C3300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_8737.jpg">
            <a:extLst>
              <a:ext uri="{FF2B5EF4-FFF2-40B4-BE49-F238E27FC236}">
                <a16:creationId xmlns:a16="http://schemas.microsoft.com/office/drawing/2014/main" id="{CADEF993-73E1-83BB-283D-D51BB9D54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104" y="946150"/>
            <a:ext cx="7620000" cy="496570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EACB76B-129A-A52E-AD98-FC3BDC945BF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x 50 cm</a:t>
            </a:r>
          </a:p>
        </p:txBody>
      </p:sp>
    </p:spTree>
    <p:extLst>
      <p:ext uri="{BB962C8B-B14F-4D97-AF65-F5344CB8AC3E}">
        <p14:creationId xmlns:p14="http://schemas.microsoft.com/office/powerpoint/2010/main" val="304738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272EC-9FC5-124E-44EB-4CD247552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N4856.JPG">
            <a:extLst>
              <a:ext uri="{FF2B5EF4-FFF2-40B4-BE49-F238E27FC236}">
                <a16:creationId xmlns:a16="http://schemas.microsoft.com/office/drawing/2014/main" id="{3016EB8C-463A-14C4-695D-53FE2AF4D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516" y="829989"/>
            <a:ext cx="6930694" cy="519802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3E1B912-21CF-39B9-C54F-405DF9FCF95C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x 50 cm</a:t>
            </a:r>
          </a:p>
        </p:txBody>
      </p:sp>
    </p:spTree>
    <p:extLst>
      <p:ext uri="{BB962C8B-B14F-4D97-AF65-F5344CB8AC3E}">
        <p14:creationId xmlns:p14="http://schemas.microsoft.com/office/powerpoint/2010/main" val="409663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032A8-9BD1-12A0-7474-2FB40E0F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wo hands two tulips.bmp">
            <a:extLst>
              <a:ext uri="{FF2B5EF4-FFF2-40B4-BE49-F238E27FC236}">
                <a16:creationId xmlns:a16="http://schemas.microsoft.com/office/drawing/2014/main" id="{0715D8FC-04E0-3EA5-0FB6-40D9BB8B4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154" y="772356"/>
            <a:ext cx="5313287" cy="53132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A5A512EA-1694-89E2-0D31-75A2A1AFE5B3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x 65 cm</a:t>
            </a:r>
          </a:p>
        </p:txBody>
      </p:sp>
    </p:spTree>
    <p:extLst>
      <p:ext uri="{BB962C8B-B14F-4D97-AF65-F5344CB8AC3E}">
        <p14:creationId xmlns:p14="http://schemas.microsoft.com/office/powerpoint/2010/main" val="2938321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B7DFE-12D3-5389-3AE3-394CECB7A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ts, verven, tekening, kunst&#10;&#10;Door AI gegenereerde inhoud is mogelijk onjuist.">
            <a:extLst>
              <a:ext uri="{FF2B5EF4-FFF2-40B4-BE49-F238E27FC236}">
                <a16:creationId xmlns:a16="http://schemas.microsoft.com/office/drawing/2014/main" id="{9157BEB2-5833-86E6-1881-EACC111DF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52" y="1175484"/>
            <a:ext cx="7772400" cy="4507031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CEF7F72-C5F3-EF65-9412-4FBC30FCD089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x 20 cm</a:t>
            </a:r>
          </a:p>
        </p:txBody>
      </p:sp>
    </p:spTree>
    <p:extLst>
      <p:ext uri="{BB962C8B-B14F-4D97-AF65-F5344CB8AC3E}">
        <p14:creationId xmlns:p14="http://schemas.microsoft.com/office/powerpoint/2010/main" val="1315873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87B2F-BD7F-1B1F-160A-78C8699F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grond, sneeuw, winter&#10;&#10;Automatisch gegenereerde beschrijving">
            <a:extLst>
              <a:ext uri="{FF2B5EF4-FFF2-40B4-BE49-F238E27FC236}">
                <a16:creationId xmlns:a16="http://schemas.microsoft.com/office/drawing/2014/main" id="{A6717567-3966-9340-3C64-EFB5E5B0A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348" y="1068705"/>
            <a:ext cx="7002917" cy="472059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AC55B70-504B-A4D4-F2A0-C078AD258D35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x 20 cm</a:t>
            </a:r>
          </a:p>
        </p:txBody>
      </p:sp>
    </p:spTree>
    <p:extLst>
      <p:ext uri="{BB962C8B-B14F-4D97-AF65-F5344CB8AC3E}">
        <p14:creationId xmlns:p14="http://schemas.microsoft.com/office/powerpoint/2010/main" val="3374101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39E85-DC00-69CE-D569-ACE196727E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water, man, rijden&#10;&#10;Automatisch gegenereerde beschrijving">
            <a:extLst>
              <a:ext uri="{FF2B5EF4-FFF2-40B4-BE49-F238E27FC236}">
                <a16:creationId xmlns:a16="http://schemas.microsoft.com/office/drawing/2014/main" id="{FEB35898-E3B5-1BF4-FD19-EA244A1A6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83" y="493688"/>
            <a:ext cx="4257753" cy="587062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138C53C7-9CAA-6FD7-9026-355C5E6FE52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21 cm</a:t>
            </a:r>
          </a:p>
        </p:txBody>
      </p:sp>
    </p:spTree>
    <p:extLst>
      <p:ext uri="{BB962C8B-B14F-4D97-AF65-F5344CB8AC3E}">
        <p14:creationId xmlns:p14="http://schemas.microsoft.com/office/powerpoint/2010/main" val="27870821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880D4-804F-C92D-AF2A-78DB73C74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&#10;&#10;Automatisch gegenereerde beschrijving">
            <a:extLst>
              <a:ext uri="{FF2B5EF4-FFF2-40B4-BE49-F238E27FC236}">
                <a16:creationId xmlns:a16="http://schemas.microsoft.com/office/drawing/2014/main" id="{BE15912F-33A1-72CC-E4CE-5262A947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404" y="1545132"/>
            <a:ext cx="7554310" cy="376773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ECAEA6-39AC-AAED-5BFB-F98941253D55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 x 15 cm</a:t>
            </a:r>
          </a:p>
        </p:txBody>
      </p:sp>
    </p:spTree>
    <p:extLst>
      <p:ext uri="{BB962C8B-B14F-4D97-AF65-F5344CB8AC3E}">
        <p14:creationId xmlns:p14="http://schemas.microsoft.com/office/powerpoint/2010/main" val="779388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327B90-CBCE-5CA9-D43E-00D0AC5F3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erven, tekening, schets, buitenshuis&#10;&#10;Automatisch gegenereerde beschrijving">
            <a:extLst>
              <a:ext uri="{FF2B5EF4-FFF2-40B4-BE49-F238E27FC236}">
                <a16:creationId xmlns:a16="http://schemas.microsoft.com/office/drawing/2014/main" id="{8190B2E9-0A36-1073-218D-55AA3AC44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351" y="790956"/>
            <a:ext cx="3878649" cy="52760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EE8B684-D7E8-F8A1-CAB4-9A804E947B9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20 cm</a:t>
            </a:r>
          </a:p>
        </p:txBody>
      </p:sp>
    </p:spTree>
    <p:extLst>
      <p:ext uri="{BB962C8B-B14F-4D97-AF65-F5344CB8AC3E}">
        <p14:creationId xmlns:p14="http://schemas.microsoft.com/office/powerpoint/2010/main" val="42642334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1EAF-64E8-23F7-41B5-9C471D438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water, gras, steen&#10;&#10;Automatisch gegenereerde beschrijving">
            <a:extLst>
              <a:ext uri="{FF2B5EF4-FFF2-40B4-BE49-F238E27FC236}">
                <a16:creationId xmlns:a16="http://schemas.microsoft.com/office/drawing/2014/main" id="{4941BD68-5449-4F69-895E-2E234B46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295" y="545635"/>
            <a:ext cx="4242705" cy="576672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44C9549-6719-5B59-1E1F-EDA8C25CD568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x 20 cm</a:t>
            </a:r>
          </a:p>
        </p:txBody>
      </p:sp>
    </p:spTree>
    <p:extLst>
      <p:ext uri="{BB962C8B-B14F-4D97-AF65-F5344CB8AC3E}">
        <p14:creationId xmlns:p14="http://schemas.microsoft.com/office/powerpoint/2010/main" val="532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389FF-A49A-4DA5-F670-5318CEF0A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s, buiten, dier, zoogdier&#10;&#10;Automatisch gegenereerde beschrijving">
            <a:extLst>
              <a:ext uri="{FF2B5EF4-FFF2-40B4-BE49-F238E27FC236}">
                <a16:creationId xmlns:a16="http://schemas.microsoft.com/office/drawing/2014/main" id="{626B325E-03F7-38CD-0B9F-9E8E6272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938" y="802432"/>
            <a:ext cx="3886299" cy="52531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4841EADA-198F-2F2D-18BA-CFE06D2C9049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20 cm</a:t>
            </a:r>
          </a:p>
        </p:txBody>
      </p:sp>
    </p:spTree>
    <p:extLst>
      <p:ext uri="{BB962C8B-B14F-4D97-AF65-F5344CB8AC3E}">
        <p14:creationId xmlns:p14="http://schemas.microsoft.com/office/powerpoint/2010/main" val="846068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AA048-E765-7A78-48D8-0ED94935A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ater, buiten, hond, oceaan&#10;&#10;Automatisch gegenereerde beschrijving">
            <a:extLst>
              <a:ext uri="{FF2B5EF4-FFF2-40B4-BE49-F238E27FC236}">
                <a16:creationId xmlns:a16="http://schemas.microsoft.com/office/drawing/2014/main" id="{D3056D41-4C5A-FDB8-3A71-EAD7553EC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88" y="507538"/>
            <a:ext cx="2613012" cy="584292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4C64B3A-0732-3229-48DF-31B2B23A40A3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30 cm</a:t>
            </a:r>
          </a:p>
        </p:txBody>
      </p:sp>
    </p:spTree>
    <p:extLst>
      <p:ext uri="{BB962C8B-B14F-4D97-AF65-F5344CB8AC3E}">
        <p14:creationId xmlns:p14="http://schemas.microsoft.com/office/powerpoint/2010/main" val="2189695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59CD7-E88C-CC15-85DC-34A13C59B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ond, grijs, buitenshuis, muur&#10;&#10;Door AI gegenereerde inhoud is mogelijk onjuist.">
            <a:extLst>
              <a:ext uri="{FF2B5EF4-FFF2-40B4-BE49-F238E27FC236}">
                <a16:creationId xmlns:a16="http://schemas.microsoft.com/office/drawing/2014/main" id="{B24EF9C1-23A8-960E-6C0C-847E45538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995" y="908309"/>
            <a:ext cx="5019917" cy="5041381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7B24BF24-35B0-571A-5C86-6C3EE70421AF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15 cm</a:t>
            </a:r>
          </a:p>
        </p:txBody>
      </p:sp>
    </p:spTree>
    <p:extLst>
      <p:ext uri="{BB962C8B-B14F-4D97-AF65-F5344CB8AC3E}">
        <p14:creationId xmlns:p14="http://schemas.microsoft.com/office/powerpoint/2010/main" val="26234051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28FB0-8CEC-C230-35A4-C7B4383F1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neeuw, tekening, verven, buitenshuis&#10;&#10;Automatisch gegenereerde beschrijving">
            <a:extLst>
              <a:ext uri="{FF2B5EF4-FFF2-40B4-BE49-F238E27FC236}">
                <a16:creationId xmlns:a16="http://schemas.microsoft.com/office/drawing/2014/main" id="{3219BB6C-D735-DFC6-9DD8-9832A565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209" y="546100"/>
            <a:ext cx="2578100" cy="5765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15A3537-F1B3-123B-3DFA-F941E6483CE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x 22 cm</a:t>
            </a:r>
          </a:p>
        </p:txBody>
      </p:sp>
    </p:spTree>
    <p:extLst>
      <p:ext uri="{BB962C8B-B14F-4D97-AF65-F5344CB8AC3E}">
        <p14:creationId xmlns:p14="http://schemas.microsoft.com/office/powerpoint/2010/main" val="204060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2676E-2702-C2F4-80DB-E28D8BA6A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 tulpen.bmp">
            <a:extLst>
              <a:ext uri="{FF2B5EF4-FFF2-40B4-BE49-F238E27FC236}">
                <a16:creationId xmlns:a16="http://schemas.microsoft.com/office/drawing/2014/main" id="{45F90698-C1E2-38FB-0A40-E4BC1750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95" y="1617111"/>
            <a:ext cx="10659610" cy="286494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B7B9994-D14B-3BC1-164E-CE529BD897E0}"/>
              </a:ext>
            </a:extLst>
          </p:cNvPr>
          <p:cNvSpPr txBox="1"/>
          <p:nvPr/>
        </p:nvSpPr>
        <p:spPr>
          <a:xfrm>
            <a:off x="9801028" y="5545127"/>
            <a:ext cx="1077539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120 x 60 cm</a:t>
            </a:r>
          </a:p>
        </p:txBody>
      </p:sp>
    </p:spTree>
    <p:extLst>
      <p:ext uri="{BB962C8B-B14F-4D97-AF65-F5344CB8AC3E}">
        <p14:creationId xmlns:p14="http://schemas.microsoft.com/office/powerpoint/2010/main" val="19885846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14CE-5E33-475B-4A24-06A834041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gras, water, man&#10;&#10;Automatisch gegenereerde beschrijving">
            <a:extLst>
              <a:ext uri="{FF2B5EF4-FFF2-40B4-BE49-F238E27FC236}">
                <a16:creationId xmlns:a16="http://schemas.microsoft.com/office/drawing/2014/main" id="{DA038FE0-9C0F-A4A2-3C93-4687179A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782" y="582399"/>
            <a:ext cx="4211863" cy="569320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771"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97DAF33C-A342-8FF4-DBB5-62E93C9AFD23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20 cm</a:t>
            </a:r>
          </a:p>
        </p:txBody>
      </p:sp>
    </p:spTree>
    <p:extLst>
      <p:ext uri="{BB962C8B-B14F-4D97-AF65-F5344CB8AC3E}">
        <p14:creationId xmlns:p14="http://schemas.microsoft.com/office/powerpoint/2010/main" val="3956885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9D4F7-7C98-7B8A-DB21-80A7ED35F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verven, buitenshuis, tekening, water&#10;&#10;Door AI gegenereerde inhoud is mogelijk onjuist.">
            <a:extLst>
              <a:ext uri="{FF2B5EF4-FFF2-40B4-BE49-F238E27FC236}">
                <a16:creationId xmlns:a16="http://schemas.microsoft.com/office/drawing/2014/main" id="{9707A89E-FFD3-B7AB-D31A-C5E167F73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90" y="510363"/>
            <a:ext cx="4310261" cy="5837274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40F26BD-49C7-A0FC-3DD3-982161309A5C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20 cm</a:t>
            </a:r>
          </a:p>
        </p:txBody>
      </p:sp>
    </p:spTree>
    <p:extLst>
      <p:ext uri="{BB962C8B-B14F-4D97-AF65-F5344CB8AC3E}">
        <p14:creationId xmlns:p14="http://schemas.microsoft.com/office/powerpoint/2010/main" val="2314539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4965B-04A9-84EE-1193-3A40477A6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verven, grond, landschap&#10;&#10;Door AI gegenereerde inhoud is mogelijk onjuist.">
            <a:extLst>
              <a:ext uri="{FF2B5EF4-FFF2-40B4-BE49-F238E27FC236}">
                <a16:creationId xmlns:a16="http://schemas.microsoft.com/office/drawing/2014/main" id="{A3301216-552E-F428-259A-C9378597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098" y="685800"/>
            <a:ext cx="4124677" cy="5486400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CE836B-520E-AACE-B14F-4D99C928E175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20 cm</a:t>
            </a:r>
          </a:p>
        </p:txBody>
      </p:sp>
    </p:spTree>
    <p:extLst>
      <p:ext uri="{BB962C8B-B14F-4D97-AF65-F5344CB8AC3E}">
        <p14:creationId xmlns:p14="http://schemas.microsoft.com/office/powerpoint/2010/main" val="35356519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AA5D7-531E-6F0C-87FA-0B0E16EA3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grond, verven, kunst&#10;&#10;Door AI gegenereerde inhoud is mogelijk onjuist.">
            <a:extLst>
              <a:ext uri="{FF2B5EF4-FFF2-40B4-BE49-F238E27FC236}">
                <a16:creationId xmlns:a16="http://schemas.microsoft.com/office/drawing/2014/main" id="{B0DD8300-50FD-129F-9586-D787D5416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40" y="611372"/>
            <a:ext cx="2511472" cy="5635256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4CE1891-0D17-554D-5DBC-11BB66E5E19B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x 22 cm</a:t>
            </a:r>
          </a:p>
        </p:txBody>
      </p:sp>
    </p:spTree>
    <p:extLst>
      <p:ext uri="{BB962C8B-B14F-4D97-AF65-F5344CB8AC3E}">
        <p14:creationId xmlns:p14="http://schemas.microsoft.com/office/powerpoint/2010/main" val="28302389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751E7-3346-9594-2C92-A359AE078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s, buiten, water, brandkraan&#10;&#10;Automatisch gegenereerde beschrijving">
            <a:extLst>
              <a:ext uri="{FF2B5EF4-FFF2-40B4-BE49-F238E27FC236}">
                <a16:creationId xmlns:a16="http://schemas.microsoft.com/office/drawing/2014/main" id="{896B9051-2845-89CC-713E-F6DFCEA9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53" y="697047"/>
            <a:ext cx="5488629" cy="546390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D350DEA-CF5C-72FD-9A47-6BC4A1D1F9A9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 x 23 cm</a:t>
            </a:r>
          </a:p>
        </p:txBody>
      </p:sp>
    </p:spTree>
    <p:extLst>
      <p:ext uri="{BB962C8B-B14F-4D97-AF65-F5344CB8AC3E}">
        <p14:creationId xmlns:p14="http://schemas.microsoft.com/office/powerpoint/2010/main" val="158494780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468AF-1757-BCD0-1F1D-8D2E60C23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water, strand, surfen, man&#10;&#10;Automatisch gegenereerde beschrijving">
            <a:extLst>
              <a:ext uri="{FF2B5EF4-FFF2-40B4-BE49-F238E27FC236}">
                <a16:creationId xmlns:a16="http://schemas.microsoft.com/office/drawing/2014/main" id="{18DB3EF9-1CF2-D61D-1D33-502484442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452" y="539086"/>
            <a:ext cx="4532632" cy="5779827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sx="1000" sy="1000" algn="tl" rotWithShape="0">
              <a:schemeClr val="bg1">
                <a:lumMod val="50000"/>
              </a:schemeClr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9F56930-7DB1-07AC-D689-8F240C264E53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 x 95 cm</a:t>
            </a:r>
          </a:p>
        </p:txBody>
      </p:sp>
    </p:spTree>
    <p:extLst>
      <p:ext uri="{BB962C8B-B14F-4D97-AF65-F5344CB8AC3E}">
        <p14:creationId xmlns:p14="http://schemas.microsoft.com/office/powerpoint/2010/main" val="317861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E2C826-93CD-21DC-0321-EC26F59F3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1FB2427-4AFD-EE13-3902-A8F0FE02E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89" y="1007706"/>
            <a:ext cx="3274619" cy="4842588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1AFEEFA-2C04-691D-6AE0-EACC3EE28487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x 15 cm</a:t>
            </a:r>
          </a:p>
        </p:txBody>
      </p:sp>
    </p:spTree>
    <p:extLst>
      <p:ext uri="{BB962C8B-B14F-4D97-AF65-F5344CB8AC3E}">
        <p14:creationId xmlns:p14="http://schemas.microsoft.com/office/powerpoint/2010/main" val="5711940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E8096-968C-36C2-33ED-6FA5BA24E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ente&#10;&#10;Automatisch gegenereerde beschrijving">
            <a:extLst>
              <a:ext uri="{FF2B5EF4-FFF2-40B4-BE49-F238E27FC236}">
                <a16:creationId xmlns:a16="http://schemas.microsoft.com/office/drawing/2014/main" id="{A31B676B-8FE3-34C5-AE51-76FE649AD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21" y="557048"/>
            <a:ext cx="2770109" cy="574390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C4FFA94-DA51-8618-E6F8-6A5B2441A0C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30 cm</a:t>
            </a:r>
          </a:p>
        </p:txBody>
      </p:sp>
    </p:spTree>
    <p:extLst>
      <p:ext uri="{BB962C8B-B14F-4D97-AF65-F5344CB8AC3E}">
        <p14:creationId xmlns:p14="http://schemas.microsoft.com/office/powerpoint/2010/main" val="37186621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BA9953-82D5-D34B-81E4-DAE55C15E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water, gras, zitten&#10;&#10;Automatisch gegenereerde beschrijving">
            <a:extLst>
              <a:ext uri="{FF2B5EF4-FFF2-40B4-BE49-F238E27FC236}">
                <a16:creationId xmlns:a16="http://schemas.microsoft.com/office/drawing/2014/main" id="{6FBF7AA6-A6CC-5A88-C5EB-97ED379A0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185" y="1323139"/>
            <a:ext cx="5958597" cy="421172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8F31909-99B3-9ACD-2857-68D1E6DB55FB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x 15 cm</a:t>
            </a:r>
          </a:p>
        </p:txBody>
      </p:sp>
    </p:spTree>
    <p:extLst>
      <p:ext uri="{BB962C8B-B14F-4D97-AF65-F5344CB8AC3E}">
        <p14:creationId xmlns:p14="http://schemas.microsoft.com/office/powerpoint/2010/main" val="3571422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9E12-4383-D75D-EDA2-59793E49B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, gras, sneeuw, bedekt&#10;&#10;Automatisch gegenereerde beschrijving">
            <a:extLst>
              <a:ext uri="{FF2B5EF4-FFF2-40B4-BE49-F238E27FC236}">
                <a16:creationId xmlns:a16="http://schemas.microsoft.com/office/drawing/2014/main" id="{9487A9A8-055F-D076-2B92-9E63ADE75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30" y="667820"/>
            <a:ext cx="1884441" cy="552236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EB8D84FB-DD53-8BD5-0EDF-0E748659637B}"/>
              </a:ext>
            </a:extLst>
          </p:cNvPr>
          <p:cNvSpPr txBox="1"/>
          <p:nvPr/>
        </p:nvSpPr>
        <p:spPr>
          <a:xfrm>
            <a:off x="10138410" y="4292485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 x 26 cm</a:t>
            </a:r>
          </a:p>
        </p:txBody>
      </p:sp>
    </p:spTree>
    <p:extLst>
      <p:ext uri="{BB962C8B-B14F-4D97-AF65-F5344CB8AC3E}">
        <p14:creationId xmlns:p14="http://schemas.microsoft.com/office/powerpoint/2010/main" val="807646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6640D-0D9B-595B-D934-46D616D58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1364.JPG">
            <a:extLst>
              <a:ext uri="{FF2B5EF4-FFF2-40B4-BE49-F238E27FC236}">
                <a16:creationId xmlns:a16="http://schemas.microsoft.com/office/drawing/2014/main" id="{B932EC63-6146-B8E1-5AC7-42D97EDB1E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8594" y="972343"/>
            <a:ext cx="7086600" cy="491331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sx="1000" sy="1000" algn="tl" rotWithShape="0">
              <a:schemeClr val="tx1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E8B100D-2D99-4803-008A-3D0349AC7475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 x 53 cm</a:t>
            </a:r>
          </a:p>
        </p:txBody>
      </p:sp>
    </p:spTree>
    <p:extLst>
      <p:ext uri="{BB962C8B-B14F-4D97-AF65-F5344CB8AC3E}">
        <p14:creationId xmlns:p14="http://schemas.microsoft.com/office/powerpoint/2010/main" val="4064042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6F5AC-4FF4-2BDC-40AC-C0332C5A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buiten, veld, staand&#10;&#10;Automatisch gegenereerde beschrijving">
            <a:extLst>
              <a:ext uri="{FF2B5EF4-FFF2-40B4-BE49-F238E27FC236}">
                <a16:creationId xmlns:a16="http://schemas.microsoft.com/office/drawing/2014/main" id="{6D825171-F8F0-60CA-3349-53717889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12" y="554749"/>
            <a:ext cx="2739940" cy="574850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077F10B-45D8-427F-F80D-85A9D0EBE25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30 cm</a:t>
            </a:r>
          </a:p>
        </p:txBody>
      </p:sp>
    </p:spTree>
    <p:extLst>
      <p:ext uri="{BB962C8B-B14F-4D97-AF65-F5344CB8AC3E}">
        <p14:creationId xmlns:p14="http://schemas.microsoft.com/office/powerpoint/2010/main" val="41650077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F5828-7A28-815C-4546-D9E1245D6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ater, strand, lopen&#10;&#10;Automatisch gegenereerde beschrijving">
            <a:extLst>
              <a:ext uri="{FF2B5EF4-FFF2-40B4-BE49-F238E27FC236}">
                <a16:creationId xmlns:a16="http://schemas.microsoft.com/office/drawing/2014/main" id="{08310E11-8581-BF10-4AFC-1D0BC37EC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746" y="940500"/>
            <a:ext cx="6522907" cy="497700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9823195-215F-ABDE-BF40-4E4B80E1B3B3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x 30 cm</a:t>
            </a:r>
          </a:p>
        </p:txBody>
      </p:sp>
    </p:spTree>
    <p:extLst>
      <p:ext uri="{BB962C8B-B14F-4D97-AF65-F5344CB8AC3E}">
        <p14:creationId xmlns:p14="http://schemas.microsoft.com/office/powerpoint/2010/main" val="20369483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D79972-0073-9189-A8A1-E870C7D7E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BAEF93-B6F1-DE8D-6139-8F2F0C926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63" y="813661"/>
            <a:ext cx="6881759" cy="523067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4EC15F5-A631-6F1E-CBA6-D4989B1590E6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 x 30 cm</a:t>
            </a:r>
          </a:p>
        </p:txBody>
      </p:sp>
    </p:spTree>
    <p:extLst>
      <p:ext uri="{BB962C8B-B14F-4D97-AF65-F5344CB8AC3E}">
        <p14:creationId xmlns:p14="http://schemas.microsoft.com/office/powerpoint/2010/main" val="14084292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1FFEF-19B7-89CE-2AD9-D792879E3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, water, person, strand&#10;&#10;Automatisch gegenereerde beschrijving">
            <a:extLst>
              <a:ext uri="{FF2B5EF4-FFF2-40B4-BE49-F238E27FC236}">
                <a16:creationId xmlns:a16="http://schemas.microsoft.com/office/drawing/2014/main" id="{D75BEA06-BAA1-71BE-FAF8-265FB5149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42" y="563136"/>
            <a:ext cx="2378500" cy="573172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sx="1000" sy="1000" algn="ctr" rotWithShape="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FC1B1D3-E8C6-A333-A05E-0BE5AD0BE802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x 44 cm</a:t>
            </a:r>
          </a:p>
        </p:txBody>
      </p:sp>
    </p:spTree>
    <p:extLst>
      <p:ext uri="{BB962C8B-B14F-4D97-AF65-F5344CB8AC3E}">
        <p14:creationId xmlns:p14="http://schemas.microsoft.com/office/powerpoint/2010/main" val="9590759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22F65-5CDF-B3B2-C384-ABF7D14F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wolk, landschap, winter&#10;&#10;Automatisch gegenereerde beschrijving">
            <a:extLst>
              <a:ext uri="{FF2B5EF4-FFF2-40B4-BE49-F238E27FC236}">
                <a16:creationId xmlns:a16="http://schemas.microsoft.com/office/drawing/2014/main" id="{E3EB83AA-6E7A-706E-CE34-576FA77A5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413" y="602858"/>
            <a:ext cx="7205210" cy="56522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B5321A3-60F2-1BFF-F559-370FBFB19178}"/>
              </a:ext>
            </a:extLst>
          </p:cNvPr>
          <p:cNvSpPr txBox="1"/>
          <p:nvPr/>
        </p:nvSpPr>
        <p:spPr>
          <a:xfrm>
            <a:off x="10138410" y="4292485"/>
            <a:ext cx="11673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 x 100 cm</a:t>
            </a:r>
          </a:p>
        </p:txBody>
      </p:sp>
    </p:spTree>
    <p:extLst>
      <p:ext uri="{BB962C8B-B14F-4D97-AF65-F5344CB8AC3E}">
        <p14:creationId xmlns:p14="http://schemas.microsoft.com/office/powerpoint/2010/main" val="972717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537DD-E986-926B-3BFD-9B979028D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sneeuw, buitenshuis, grond, winter&#10;&#10;Door AI gegenereerde inhoud is mogelijk onjuist.">
            <a:extLst>
              <a:ext uri="{FF2B5EF4-FFF2-40B4-BE49-F238E27FC236}">
                <a16:creationId xmlns:a16="http://schemas.microsoft.com/office/drawing/2014/main" id="{67AF4C8E-C167-9714-926D-2BF507F3D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65" y="771197"/>
            <a:ext cx="7772400" cy="53156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1CA4335-FC88-0F6C-0C6E-E07C56F8FEBB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x 20 cm</a:t>
            </a:r>
          </a:p>
        </p:txBody>
      </p:sp>
    </p:spTree>
    <p:extLst>
      <p:ext uri="{BB962C8B-B14F-4D97-AF65-F5344CB8AC3E}">
        <p14:creationId xmlns:p14="http://schemas.microsoft.com/office/powerpoint/2010/main" val="1626236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83FCF-52F2-D73A-7293-3EAE8DA47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ente&#10;&#10;Automatisch gegenereerde beschrijving">
            <a:extLst>
              <a:ext uri="{FF2B5EF4-FFF2-40B4-BE49-F238E27FC236}">
                <a16:creationId xmlns:a16="http://schemas.microsoft.com/office/drawing/2014/main" id="{8430324F-644B-C9E4-FFAF-5BE109E06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379" y="557048"/>
            <a:ext cx="2770109" cy="574390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7F10D4B2-952F-77E1-5693-BF3D4E7B8DBC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30 cm</a:t>
            </a:r>
          </a:p>
        </p:txBody>
      </p:sp>
    </p:spTree>
    <p:extLst>
      <p:ext uri="{BB962C8B-B14F-4D97-AF65-F5344CB8AC3E}">
        <p14:creationId xmlns:p14="http://schemas.microsoft.com/office/powerpoint/2010/main" val="3305078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61F2A-3198-CE41-EBFF-99BE30E21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verven, water, strand&#10;&#10;Door AI gegenereerde inhoud is mogelijk onjuist.">
            <a:extLst>
              <a:ext uri="{FF2B5EF4-FFF2-40B4-BE49-F238E27FC236}">
                <a16:creationId xmlns:a16="http://schemas.microsoft.com/office/drawing/2014/main" id="{399E7463-A15B-683F-2308-3992D1EB1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7" y="495300"/>
            <a:ext cx="5960221" cy="5867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A1BEB42-9EE3-31D4-20B4-EA39F50C05F1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 x 60 cm</a:t>
            </a:r>
          </a:p>
        </p:txBody>
      </p:sp>
    </p:spTree>
    <p:extLst>
      <p:ext uri="{BB962C8B-B14F-4D97-AF65-F5344CB8AC3E}">
        <p14:creationId xmlns:p14="http://schemas.microsoft.com/office/powerpoint/2010/main" val="16065190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41991-15A0-27C5-7EB9-BB62E10F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sneeuw, water, landschap&#10;&#10;Automatisch gegenereerde beschrijving">
            <a:extLst>
              <a:ext uri="{FF2B5EF4-FFF2-40B4-BE49-F238E27FC236}">
                <a16:creationId xmlns:a16="http://schemas.microsoft.com/office/drawing/2014/main" id="{D43871B7-9273-BA1A-D3AB-A88DDD66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90" y="377952"/>
            <a:ext cx="4967488" cy="6102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4069056-CA6C-77EA-713D-0DE15AFF6D8E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x 85 cm</a:t>
            </a:r>
          </a:p>
        </p:txBody>
      </p:sp>
    </p:spTree>
    <p:extLst>
      <p:ext uri="{BB962C8B-B14F-4D97-AF65-F5344CB8AC3E}">
        <p14:creationId xmlns:p14="http://schemas.microsoft.com/office/powerpoint/2010/main" val="5859102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6A106-F6BE-1BF5-8462-684F45251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tekening, schets, kunst&#10;&#10;Automatisch gegenereerde beschrijving">
            <a:extLst>
              <a:ext uri="{FF2B5EF4-FFF2-40B4-BE49-F238E27FC236}">
                <a16:creationId xmlns:a16="http://schemas.microsoft.com/office/drawing/2014/main" id="{177E8F8B-52B7-959C-BB21-23C1319B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714" y="996577"/>
            <a:ext cx="3840667" cy="4864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DA80199-5FD1-FB9C-1573-5447A2D8D6C1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x 19 cm</a:t>
            </a:r>
          </a:p>
        </p:txBody>
      </p:sp>
    </p:spTree>
    <p:extLst>
      <p:ext uri="{BB962C8B-B14F-4D97-AF65-F5344CB8AC3E}">
        <p14:creationId xmlns:p14="http://schemas.microsoft.com/office/powerpoint/2010/main" val="407673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7A37E-1F17-C39F-1B0C-1EDF4C3B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atertulpen.bmp">
            <a:extLst>
              <a:ext uri="{FF2B5EF4-FFF2-40B4-BE49-F238E27FC236}">
                <a16:creationId xmlns:a16="http://schemas.microsoft.com/office/drawing/2014/main" id="{CDC3B67E-20FC-9500-9CAE-F6A71F45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90" y="884614"/>
            <a:ext cx="8996419" cy="508877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48A9EA7-4150-7F9A-AD8F-E03E592E89D6}"/>
              </a:ext>
            </a:extLst>
          </p:cNvPr>
          <p:cNvSpPr txBox="1"/>
          <p:nvPr/>
        </p:nvSpPr>
        <p:spPr>
          <a:xfrm>
            <a:off x="10794255" y="5087927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150 x 85 cm</a:t>
            </a:r>
          </a:p>
        </p:txBody>
      </p:sp>
    </p:spTree>
    <p:extLst>
      <p:ext uri="{BB962C8B-B14F-4D97-AF65-F5344CB8AC3E}">
        <p14:creationId xmlns:p14="http://schemas.microsoft.com/office/powerpoint/2010/main" val="25943145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4D6A0-3FFA-DBE7-BB58-ABEE108E8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erven, schets, tekening, kunst&#10;&#10;Automatisch gegenereerde beschrijving">
            <a:extLst>
              <a:ext uri="{FF2B5EF4-FFF2-40B4-BE49-F238E27FC236}">
                <a16:creationId xmlns:a16="http://schemas.microsoft.com/office/drawing/2014/main" id="{02F658CC-E4A9-7162-8324-47524F2D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06" y="759940"/>
            <a:ext cx="2504387" cy="5338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D437FC8-F00B-EA5D-E22C-1990578209E4}"/>
              </a:ext>
            </a:extLst>
          </p:cNvPr>
          <p:cNvSpPr txBox="1"/>
          <p:nvPr/>
        </p:nvSpPr>
        <p:spPr>
          <a:xfrm>
            <a:off x="10138410" y="4292485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 x 40 cm</a:t>
            </a:r>
          </a:p>
        </p:txBody>
      </p:sp>
    </p:spTree>
    <p:extLst>
      <p:ext uri="{BB962C8B-B14F-4D97-AF65-F5344CB8AC3E}">
        <p14:creationId xmlns:p14="http://schemas.microsoft.com/office/powerpoint/2010/main" val="186583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D20E6-A32E-7267-3442-72DC09887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zonder titel no9.bmp">
            <a:extLst>
              <a:ext uri="{FF2B5EF4-FFF2-40B4-BE49-F238E27FC236}">
                <a16:creationId xmlns:a16="http://schemas.microsoft.com/office/drawing/2014/main" id="{2537441A-533A-8A6A-6A2E-A57594330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150" y="696856"/>
            <a:ext cx="3696531" cy="546428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33D78B6-08C3-263B-8104-EAC8B24A160C}"/>
              </a:ext>
            </a:extLst>
          </p:cNvPr>
          <p:cNvSpPr txBox="1"/>
          <p:nvPr/>
        </p:nvSpPr>
        <p:spPr>
          <a:xfrm>
            <a:off x="10321290" y="5040630"/>
            <a:ext cx="1077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70 x 100 cm</a:t>
            </a:r>
          </a:p>
        </p:txBody>
      </p:sp>
    </p:spTree>
    <p:extLst>
      <p:ext uri="{BB962C8B-B14F-4D97-AF65-F5344CB8AC3E}">
        <p14:creationId xmlns:p14="http://schemas.microsoft.com/office/powerpoint/2010/main" val="1436558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F69CB-25AD-24BB-B1CE-E87F6920D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DSC01358.JPG">
            <a:extLst>
              <a:ext uri="{FF2B5EF4-FFF2-40B4-BE49-F238E27FC236}">
                <a16:creationId xmlns:a16="http://schemas.microsoft.com/office/drawing/2014/main" id="{CE48814A-FCCF-C64B-F94B-3347FE61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84" y="669904"/>
            <a:ext cx="5438994" cy="55181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sx="1000" sy="1000">
              <a:srgbClr val="000000"/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812CFFA-2E7E-28FC-5C86-1FBD4309DEC6}"/>
              </a:ext>
            </a:extLst>
          </p:cNvPr>
          <p:cNvSpPr txBox="1"/>
          <p:nvPr/>
        </p:nvSpPr>
        <p:spPr>
          <a:xfrm>
            <a:off x="10321290" y="5040630"/>
            <a:ext cx="98777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11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x 55 </a:t>
            </a:r>
            <a:r>
              <a:rPr lang="nl-NL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3802255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280</Words>
  <Application>Microsoft Macintosh PowerPoint</Application>
  <PresentationFormat>Breedbeeld</PresentationFormat>
  <Paragraphs>70</Paragraphs>
  <Slides>70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70</vt:i4>
      </vt:variant>
    </vt:vector>
  </HeadingPairs>
  <TitlesOfParts>
    <vt:vector size="75" baseType="lpstr">
      <vt:lpstr>Aptos</vt:lpstr>
      <vt:lpstr>Aptos Display</vt:lpstr>
      <vt:lpstr>Arial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 verhagen</dc:creator>
  <cp:lastModifiedBy>ad verhagen</cp:lastModifiedBy>
  <cp:revision>6</cp:revision>
  <dcterms:created xsi:type="dcterms:W3CDTF">2026-06-07T10:26:57Z</dcterms:created>
  <dcterms:modified xsi:type="dcterms:W3CDTF">2026-06-07T18:55:47Z</dcterms:modified>
</cp:coreProperties>
</file>